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sldIdLst>
    <p:sldId id="305" r:id="rId2"/>
    <p:sldId id="376" r:id="rId3"/>
    <p:sldId id="256" r:id="rId4"/>
    <p:sldId id="272" r:id="rId5"/>
    <p:sldId id="370" r:id="rId6"/>
    <p:sldId id="314" r:id="rId7"/>
    <p:sldId id="358" r:id="rId8"/>
    <p:sldId id="357" r:id="rId9"/>
    <p:sldId id="356" r:id="rId10"/>
    <p:sldId id="317" r:id="rId11"/>
    <p:sldId id="319" r:id="rId12"/>
    <p:sldId id="320" r:id="rId13"/>
    <p:sldId id="321" r:id="rId14"/>
    <p:sldId id="323" r:id="rId15"/>
    <p:sldId id="276" r:id="rId16"/>
    <p:sldId id="373" r:id="rId17"/>
    <p:sldId id="261" r:id="rId18"/>
    <p:sldId id="369" r:id="rId19"/>
    <p:sldId id="315" r:id="rId20"/>
    <p:sldId id="371" r:id="rId21"/>
    <p:sldId id="360" r:id="rId22"/>
    <p:sldId id="367" r:id="rId23"/>
    <p:sldId id="279" r:id="rId24"/>
    <p:sldId id="361" r:id="rId25"/>
    <p:sldId id="306" r:id="rId26"/>
    <p:sldId id="327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556" autoAdjust="0"/>
  </p:normalViewPr>
  <p:slideViewPr>
    <p:cSldViewPr>
      <p:cViewPr>
        <p:scale>
          <a:sx n="66" d="100"/>
          <a:sy n="66" d="100"/>
        </p:scale>
        <p:origin x="-2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3577225849041476E-2"/>
          <c:y val="9.7847112860892441E-2"/>
          <c:w val="0.88999567039398553"/>
          <c:h val="0.492598206474190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</c:v>
                </c:pt>
                <c:pt idx="3">
                  <c:v>регулятивные</c:v>
                </c:pt>
                <c:pt idx="4">
                  <c:v>никакие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</c:v>
                </c:pt>
                <c:pt idx="3">
                  <c:v>регулятивные</c:v>
                </c:pt>
                <c:pt idx="4">
                  <c:v>никакие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</c:v>
                </c:pt>
                <c:pt idx="3">
                  <c:v>регулятивные</c:v>
                </c:pt>
                <c:pt idx="4">
                  <c:v>никакие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pyramid"/>
        <c:axId val="97071872"/>
        <c:axId val="97073408"/>
        <c:axId val="0"/>
      </c:bar3DChart>
      <c:catAx>
        <c:axId val="97071872"/>
        <c:scaling>
          <c:orientation val="minMax"/>
        </c:scaling>
        <c:axPos val="b"/>
        <c:tickLblPos val="nextTo"/>
        <c:crossAx val="97073408"/>
        <c:crosses val="autoZero"/>
        <c:auto val="1"/>
        <c:lblAlgn val="ctr"/>
        <c:lblOffset val="100"/>
      </c:catAx>
      <c:valAx>
        <c:axId val="97073408"/>
        <c:scaling>
          <c:orientation val="minMax"/>
        </c:scaling>
        <c:axPos val="l"/>
        <c:majorGridlines/>
        <c:numFmt formatCode="0%" sourceLinked="1"/>
        <c:tickLblPos val="nextTo"/>
        <c:crossAx val="9707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хорошая</c:v>
                </c:pt>
              </c:strCache>
            </c:strRef>
          </c:tx>
          <c:dLbls>
            <c:showVal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60</c:v>
                </c:pt>
                <c:pt idx="2">
                  <c:v>60</c:v>
                </c:pt>
                <c:pt idx="3">
                  <c:v>30</c:v>
                </c:pt>
                <c:pt idx="4">
                  <c:v>90</c:v>
                </c:pt>
                <c:pt idx="5">
                  <c:v>30</c:v>
                </c:pt>
                <c:pt idx="6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хорошая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удовлетворительная</c:v>
                </c:pt>
              </c:strCache>
            </c:strRef>
          </c:tx>
          <c:dLbls>
            <c:showVal val="1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40</c:v>
                </c:pt>
                <c:pt idx="2">
                  <c:v>40</c:v>
                </c:pt>
                <c:pt idx="3">
                  <c:v>70</c:v>
                </c:pt>
                <c:pt idx="4">
                  <c:v>10</c:v>
                </c:pt>
                <c:pt idx="5">
                  <c:v>70</c:v>
                </c:pt>
                <c:pt idx="6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отсутствует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</c:ser>
        <c:shape val="cylinder"/>
        <c:axId val="97120640"/>
        <c:axId val="97122176"/>
        <c:axId val="0"/>
      </c:bar3DChart>
      <c:catAx>
        <c:axId val="97120640"/>
        <c:scaling>
          <c:orientation val="minMax"/>
        </c:scaling>
        <c:axPos val="l"/>
        <c:numFmt formatCode="General" sourceLinked="1"/>
        <c:tickLblPos val="nextTo"/>
        <c:crossAx val="97122176"/>
        <c:crosses val="autoZero"/>
        <c:auto val="1"/>
        <c:lblAlgn val="ctr"/>
        <c:lblOffset val="100"/>
      </c:catAx>
      <c:valAx>
        <c:axId val="97122176"/>
        <c:scaling>
          <c:orientation val="minMax"/>
        </c:scaling>
        <c:axPos val="b"/>
        <c:majorGridlines/>
        <c:numFmt formatCode="General" sourceLinked="1"/>
        <c:tickLblPos val="nextTo"/>
        <c:crossAx val="97120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8DE49-8287-4206-8CB4-449E055FB2A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6E76D-7761-4EA0-8D90-4E7727CEC8A8}">
      <dgm:prSet phldrT="[Текст]"/>
      <dgm:spPr/>
      <dgm:t>
        <a:bodyPr/>
        <a:lstStyle/>
        <a:p>
          <a:r>
            <a:rPr lang="ru-RU" dirty="0" smtClean="0"/>
            <a:t>«Радуга творчества»</a:t>
          </a:r>
          <a:endParaRPr lang="ru-RU" dirty="0"/>
        </a:p>
      </dgm:t>
    </dgm:pt>
    <dgm:pt modelId="{D3CC7C25-82B2-4034-86D7-8928E3DA8941}" type="parTrans" cxnId="{5D989D12-BCD2-4B83-A27D-F2294109A2D6}">
      <dgm:prSet/>
      <dgm:spPr/>
      <dgm:t>
        <a:bodyPr/>
        <a:lstStyle/>
        <a:p>
          <a:endParaRPr lang="ru-RU"/>
        </a:p>
      </dgm:t>
    </dgm:pt>
    <dgm:pt modelId="{C25B7A93-3E2C-4445-871D-72847A4536DC}" type="sibTrans" cxnId="{5D989D12-BCD2-4B83-A27D-F2294109A2D6}">
      <dgm:prSet/>
      <dgm:spPr/>
      <dgm:t>
        <a:bodyPr/>
        <a:lstStyle/>
        <a:p>
          <a:endParaRPr lang="ru-RU"/>
        </a:p>
      </dgm:t>
    </dgm:pt>
    <dgm:pt modelId="{E868FE11-8A11-4A57-8B92-665393CA9C61}">
      <dgm:prSet/>
      <dgm:spPr/>
      <dgm:t>
        <a:bodyPr/>
        <a:lstStyle/>
        <a:p>
          <a:r>
            <a:rPr lang="ru-RU" smtClean="0"/>
            <a:t>«Оригами» </a:t>
          </a:r>
          <a:endParaRPr lang="ru-RU" dirty="0"/>
        </a:p>
      </dgm:t>
    </dgm:pt>
    <dgm:pt modelId="{4C7FFC4B-90DD-4F35-A061-56D101E1601F}" type="parTrans" cxnId="{300930CB-665B-41C9-A48C-D5CD1900041E}">
      <dgm:prSet/>
      <dgm:spPr/>
      <dgm:t>
        <a:bodyPr/>
        <a:lstStyle/>
        <a:p>
          <a:endParaRPr lang="ru-RU"/>
        </a:p>
      </dgm:t>
    </dgm:pt>
    <dgm:pt modelId="{3A550C05-F90B-4191-B59C-6548741FDDE1}" type="sibTrans" cxnId="{300930CB-665B-41C9-A48C-D5CD1900041E}">
      <dgm:prSet/>
      <dgm:spPr/>
      <dgm:t>
        <a:bodyPr/>
        <a:lstStyle/>
        <a:p>
          <a:endParaRPr lang="ru-RU"/>
        </a:p>
      </dgm:t>
    </dgm:pt>
    <dgm:pt modelId="{6D903BD3-FCD1-4E59-A522-67F7326FAFAB}">
      <dgm:prSet/>
      <dgm:spPr/>
      <dgm:t>
        <a:bodyPr/>
        <a:lstStyle/>
        <a:p>
          <a:r>
            <a:rPr lang="ru-RU" dirty="0" smtClean="0"/>
            <a:t>«Волшебный мир бисера»</a:t>
          </a:r>
          <a:endParaRPr lang="ru-RU" dirty="0"/>
        </a:p>
      </dgm:t>
    </dgm:pt>
    <dgm:pt modelId="{11ACBD09-B2E3-43F9-8E2C-C47A3B917E19}" type="parTrans" cxnId="{CD02FD9F-E5A7-4933-BDDC-DEAB1E4FDDDF}">
      <dgm:prSet/>
      <dgm:spPr/>
      <dgm:t>
        <a:bodyPr/>
        <a:lstStyle/>
        <a:p>
          <a:endParaRPr lang="ru-RU"/>
        </a:p>
      </dgm:t>
    </dgm:pt>
    <dgm:pt modelId="{343C8BA0-96B5-44D9-A6E0-C651B0EFDA09}" type="sibTrans" cxnId="{CD02FD9F-E5A7-4933-BDDC-DEAB1E4FDDDF}">
      <dgm:prSet/>
      <dgm:spPr/>
      <dgm:t>
        <a:bodyPr/>
        <a:lstStyle/>
        <a:p>
          <a:endParaRPr lang="ru-RU"/>
        </a:p>
      </dgm:t>
    </dgm:pt>
    <dgm:pt modelId="{E1F67E16-D66F-4D55-8B7C-A4EF9A8D6697}">
      <dgm:prSet/>
      <dgm:spPr/>
      <dgm:t>
        <a:bodyPr/>
        <a:lstStyle/>
        <a:p>
          <a:r>
            <a:rPr lang="ru-RU" dirty="0" smtClean="0"/>
            <a:t>«Сувенир»</a:t>
          </a:r>
          <a:endParaRPr lang="ru-RU" dirty="0"/>
        </a:p>
      </dgm:t>
    </dgm:pt>
    <dgm:pt modelId="{B88B3982-B8F1-4782-9CC0-121215278FC6}" type="parTrans" cxnId="{DE09077E-012E-4100-9299-710C6BD996CD}">
      <dgm:prSet/>
      <dgm:spPr/>
      <dgm:t>
        <a:bodyPr/>
        <a:lstStyle/>
        <a:p>
          <a:endParaRPr lang="ru-RU"/>
        </a:p>
      </dgm:t>
    </dgm:pt>
    <dgm:pt modelId="{A76F256D-EDC8-4CB8-8BF0-17DD0AB9CBD4}" type="sibTrans" cxnId="{DE09077E-012E-4100-9299-710C6BD996CD}">
      <dgm:prSet/>
      <dgm:spPr/>
      <dgm:t>
        <a:bodyPr/>
        <a:lstStyle/>
        <a:p>
          <a:endParaRPr lang="ru-RU"/>
        </a:p>
      </dgm:t>
    </dgm:pt>
    <dgm:pt modelId="{F384F2DE-92C2-42C0-A2A8-520A91E0DB80}" type="pres">
      <dgm:prSet presAssocID="{74D8DE49-8287-4206-8CB4-449E055FB2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5C9D1-6CA6-44EF-8A89-2D59801F22EC}" type="pres">
      <dgm:prSet presAssocID="{F776E76D-7761-4EA0-8D90-4E7727CEC8A8}" presName="circle1" presStyleLbl="node1" presStyleIdx="0" presStyleCnt="4"/>
      <dgm:spPr/>
    </dgm:pt>
    <dgm:pt modelId="{CA5A0688-C9A2-42BB-8D39-73E3D2D19049}" type="pres">
      <dgm:prSet presAssocID="{F776E76D-7761-4EA0-8D90-4E7727CEC8A8}" presName="space" presStyleCnt="0"/>
      <dgm:spPr/>
    </dgm:pt>
    <dgm:pt modelId="{329FA8EE-B193-43C6-A193-3DBD63A78366}" type="pres">
      <dgm:prSet presAssocID="{F776E76D-7761-4EA0-8D90-4E7727CEC8A8}" presName="rect1" presStyleLbl="alignAcc1" presStyleIdx="0" presStyleCnt="4"/>
      <dgm:spPr/>
      <dgm:t>
        <a:bodyPr/>
        <a:lstStyle/>
        <a:p>
          <a:endParaRPr lang="ru-RU"/>
        </a:p>
      </dgm:t>
    </dgm:pt>
    <dgm:pt modelId="{A62A8ED5-DB2E-4036-97D8-ED07FF2DCDB0}" type="pres">
      <dgm:prSet presAssocID="{6D903BD3-FCD1-4E59-A522-67F7326FAFAB}" presName="vertSpace2" presStyleLbl="node1" presStyleIdx="0" presStyleCnt="4"/>
      <dgm:spPr/>
    </dgm:pt>
    <dgm:pt modelId="{1A2D6A0E-62C0-4E9B-80E6-5E9514FD2FB5}" type="pres">
      <dgm:prSet presAssocID="{6D903BD3-FCD1-4E59-A522-67F7326FAFAB}" presName="circle2" presStyleLbl="node1" presStyleIdx="1" presStyleCnt="4"/>
      <dgm:spPr/>
    </dgm:pt>
    <dgm:pt modelId="{3767D7CF-C91C-4149-8077-0DAF7D8D0EF1}" type="pres">
      <dgm:prSet presAssocID="{6D903BD3-FCD1-4E59-A522-67F7326FAFAB}" presName="rect2" presStyleLbl="alignAcc1" presStyleIdx="1" presStyleCnt="4" custScaleY="119036" custLinFactNeighborX="-116" custLinFactNeighborY="4490"/>
      <dgm:spPr/>
      <dgm:t>
        <a:bodyPr/>
        <a:lstStyle/>
        <a:p>
          <a:endParaRPr lang="ru-RU"/>
        </a:p>
      </dgm:t>
    </dgm:pt>
    <dgm:pt modelId="{1BDBC581-321C-434A-9D9F-97925FF661D9}" type="pres">
      <dgm:prSet presAssocID="{E1F67E16-D66F-4D55-8B7C-A4EF9A8D6697}" presName="vertSpace3" presStyleLbl="node1" presStyleIdx="1" presStyleCnt="4"/>
      <dgm:spPr/>
    </dgm:pt>
    <dgm:pt modelId="{64F0A34B-5427-4580-82DF-4E301B2F0FF7}" type="pres">
      <dgm:prSet presAssocID="{E1F67E16-D66F-4D55-8B7C-A4EF9A8D6697}" presName="circle3" presStyleLbl="node1" presStyleIdx="2" presStyleCnt="4"/>
      <dgm:spPr/>
    </dgm:pt>
    <dgm:pt modelId="{2DE11265-E30D-4458-95C7-258F290DCB78}" type="pres">
      <dgm:prSet presAssocID="{E1F67E16-D66F-4D55-8B7C-A4EF9A8D6697}" presName="rect3" presStyleLbl="alignAcc1" presStyleIdx="2" presStyleCnt="4"/>
      <dgm:spPr/>
      <dgm:t>
        <a:bodyPr/>
        <a:lstStyle/>
        <a:p>
          <a:endParaRPr lang="ru-RU"/>
        </a:p>
      </dgm:t>
    </dgm:pt>
    <dgm:pt modelId="{A0F7D46E-FFAB-4871-9162-F2B154E37FAB}" type="pres">
      <dgm:prSet presAssocID="{E868FE11-8A11-4A57-8B92-665393CA9C61}" presName="vertSpace4" presStyleLbl="node1" presStyleIdx="2" presStyleCnt="4"/>
      <dgm:spPr/>
    </dgm:pt>
    <dgm:pt modelId="{059353C2-4192-42B2-8C47-08C6B914BB3C}" type="pres">
      <dgm:prSet presAssocID="{E868FE11-8A11-4A57-8B92-665393CA9C61}" presName="circle4" presStyleLbl="node1" presStyleIdx="3" presStyleCnt="4"/>
      <dgm:spPr/>
    </dgm:pt>
    <dgm:pt modelId="{F08980D1-C6E3-45A0-A863-6BC4AC1C6185}" type="pres">
      <dgm:prSet presAssocID="{E868FE11-8A11-4A57-8B92-665393CA9C61}" presName="rect4" presStyleLbl="alignAcc1" presStyleIdx="3" presStyleCnt="4"/>
      <dgm:spPr/>
      <dgm:t>
        <a:bodyPr/>
        <a:lstStyle/>
        <a:p>
          <a:endParaRPr lang="ru-RU"/>
        </a:p>
      </dgm:t>
    </dgm:pt>
    <dgm:pt modelId="{B26B9D3E-4046-441C-A6EA-F16F1668F3AF}" type="pres">
      <dgm:prSet presAssocID="{F776E76D-7761-4EA0-8D90-4E7727CEC8A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8A106-B52F-43FD-98A3-4189C1418F01}" type="pres">
      <dgm:prSet presAssocID="{6D903BD3-FCD1-4E59-A522-67F7326FAFA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FE9E2-643C-4F12-B7A1-F86655A6E192}" type="pres">
      <dgm:prSet presAssocID="{E1F67E16-D66F-4D55-8B7C-A4EF9A8D669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3DB57-30E2-4ECB-97E5-E0034734A21F}" type="pres">
      <dgm:prSet presAssocID="{E868FE11-8A11-4A57-8B92-665393CA9C6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7CA78-2685-49A3-9C97-823226A37F99}" type="presOf" srcId="{6D903BD3-FCD1-4E59-A522-67F7326FAFAB}" destId="{4FF8A106-B52F-43FD-98A3-4189C1418F01}" srcOrd="1" destOrd="0" presId="urn:microsoft.com/office/officeart/2005/8/layout/target3"/>
    <dgm:cxn modelId="{300930CB-665B-41C9-A48C-D5CD1900041E}" srcId="{74D8DE49-8287-4206-8CB4-449E055FB2A6}" destId="{E868FE11-8A11-4A57-8B92-665393CA9C61}" srcOrd="3" destOrd="0" parTransId="{4C7FFC4B-90DD-4F35-A061-56D101E1601F}" sibTransId="{3A550C05-F90B-4191-B59C-6548741FDDE1}"/>
    <dgm:cxn modelId="{DE09077E-012E-4100-9299-710C6BD996CD}" srcId="{74D8DE49-8287-4206-8CB4-449E055FB2A6}" destId="{E1F67E16-D66F-4D55-8B7C-A4EF9A8D6697}" srcOrd="2" destOrd="0" parTransId="{B88B3982-B8F1-4782-9CC0-121215278FC6}" sibTransId="{A76F256D-EDC8-4CB8-8BF0-17DD0AB9CBD4}"/>
    <dgm:cxn modelId="{0161900C-2A93-4B5C-969F-654FCF2BA0F4}" type="presOf" srcId="{E1F67E16-D66F-4D55-8B7C-A4EF9A8D6697}" destId="{2DE11265-E30D-4458-95C7-258F290DCB78}" srcOrd="0" destOrd="0" presId="urn:microsoft.com/office/officeart/2005/8/layout/target3"/>
    <dgm:cxn modelId="{CD02FD9F-E5A7-4933-BDDC-DEAB1E4FDDDF}" srcId="{74D8DE49-8287-4206-8CB4-449E055FB2A6}" destId="{6D903BD3-FCD1-4E59-A522-67F7326FAFAB}" srcOrd="1" destOrd="0" parTransId="{11ACBD09-B2E3-43F9-8E2C-C47A3B917E19}" sibTransId="{343C8BA0-96B5-44D9-A6E0-C651B0EFDA09}"/>
    <dgm:cxn modelId="{609B121E-30B0-40C0-88AA-CE58E52F87F6}" type="presOf" srcId="{74D8DE49-8287-4206-8CB4-449E055FB2A6}" destId="{F384F2DE-92C2-42C0-A2A8-520A91E0DB80}" srcOrd="0" destOrd="0" presId="urn:microsoft.com/office/officeart/2005/8/layout/target3"/>
    <dgm:cxn modelId="{CC219FEE-263D-45D6-B288-0F64F306DFAF}" type="presOf" srcId="{F776E76D-7761-4EA0-8D90-4E7727CEC8A8}" destId="{329FA8EE-B193-43C6-A193-3DBD63A78366}" srcOrd="0" destOrd="0" presId="urn:microsoft.com/office/officeart/2005/8/layout/target3"/>
    <dgm:cxn modelId="{5D989D12-BCD2-4B83-A27D-F2294109A2D6}" srcId="{74D8DE49-8287-4206-8CB4-449E055FB2A6}" destId="{F776E76D-7761-4EA0-8D90-4E7727CEC8A8}" srcOrd="0" destOrd="0" parTransId="{D3CC7C25-82B2-4034-86D7-8928E3DA8941}" sibTransId="{C25B7A93-3E2C-4445-871D-72847A4536DC}"/>
    <dgm:cxn modelId="{E09C58E1-4D0C-4E0F-8C1F-A991474E6FAD}" type="presOf" srcId="{F776E76D-7761-4EA0-8D90-4E7727CEC8A8}" destId="{B26B9D3E-4046-441C-A6EA-F16F1668F3AF}" srcOrd="1" destOrd="0" presId="urn:microsoft.com/office/officeart/2005/8/layout/target3"/>
    <dgm:cxn modelId="{CD0ED029-7125-40F9-A7B9-85CC06962377}" type="presOf" srcId="{E1F67E16-D66F-4D55-8B7C-A4EF9A8D6697}" destId="{CA6FE9E2-643C-4F12-B7A1-F86655A6E192}" srcOrd="1" destOrd="0" presId="urn:microsoft.com/office/officeart/2005/8/layout/target3"/>
    <dgm:cxn modelId="{E9A032E2-3972-49A9-8FC0-D29EBA8E8784}" type="presOf" srcId="{6D903BD3-FCD1-4E59-A522-67F7326FAFAB}" destId="{3767D7CF-C91C-4149-8077-0DAF7D8D0EF1}" srcOrd="0" destOrd="0" presId="urn:microsoft.com/office/officeart/2005/8/layout/target3"/>
    <dgm:cxn modelId="{00583589-CCFD-4837-9A59-5F8A9513EE2D}" type="presOf" srcId="{E868FE11-8A11-4A57-8B92-665393CA9C61}" destId="{F08980D1-C6E3-45A0-A863-6BC4AC1C6185}" srcOrd="0" destOrd="0" presId="urn:microsoft.com/office/officeart/2005/8/layout/target3"/>
    <dgm:cxn modelId="{2E47834E-1927-4763-BBB5-387F7D26A75A}" type="presOf" srcId="{E868FE11-8A11-4A57-8B92-665393CA9C61}" destId="{7123DB57-30E2-4ECB-97E5-E0034734A21F}" srcOrd="1" destOrd="0" presId="urn:microsoft.com/office/officeart/2005/8/layout/target3"/>
    <dgm:cxn modelId="{4E8E8876-023E-408A-929F-76020BD98B1D}" type="presParOf" srcId="{F384F2DE-92C2-42C0-A2A8-520A91E0DB80}" destId="{6E85C9D1-6CA6-44EF-8A89-2D59801F22EC}" srcOrd="0" destOrd="0" presId="urn:microsoft.com/office/officeart/2005/8/layout/target3"/>
    <dgm:cxn modelId="{007A583A-7F2C-4192-85D3-407546DCC52F}" type="presParOf" srcId="{F384F2DE-92C2-42C0-A2A8-520A91E0DB80}" destId="{CA5A0688-C9A2-42BB-8D39-73E3D2D19049}" srcOrd="1" destOrd="0" presId="urn:microsoft.com/office/officeart/2005/8/layout/target3"/>
    <dgm:cxn modelId="{0A7A5DFF-A1DC-4AC5-B6A3-6938EB9907D6}" type="presParOf" srcId="{F384F2DE-92C2-42C0-A2A8-520A91E0DB80}" destId="{329FA8EE-B193-43C6-A193-3DBD63A78366}" srcOrd="2" destOrd="0" presId="urn:microsoft.com/office/officeart/2005/8/layout/target3"/>
    <dgm:cxn modelId="{7C100C23-9FD5-4340-8AA6-420185F308A2}" type="presParOf" srcId="{F384F2DE-92C2-42C0-A2A8-520A91E0DB80}" destId="{A62A8ED5-DB2E-4036-97D8-ED07FF2DCDB0}" srcOrd="3" destOrd="0" presId="urn:microsoft.com/office/officeart/2005/8/layout/target3"/>
    <dgm:cxn modelId="{DB9930E8-0F0B-4932-8BF3-A9965EB8B60F}" type="presParOf" srcId="{F384F2DE-92C2-42C0-A2A8-520A91E0DB80}" destId="{1A2D6A0E-62C0-4E9B-80E6-5E9514FD2FB5}" srcOrd="4" destOrd="0" presId="urn:microsoft.com/office/officeart/2005/8/layout/target3"/>
    <dgm:cxn modelId="{4C7820C1-F2D7-44C4-B47B-3CD900F9BF66}" type="presParOf" srcId="{F384F2DE-92C2-42C0-A2A8-520A91E0DB80}" destId="{3767D7CF-C91C-4149-8077-0DAF7D8D0EF1}" srcOrd="5" destOrd="0" presId="urn:microsoft.com/office/officeart/2005/8/layout/target3"/>
    <dgm:cxn modelId="{FBAFA1E7-AF5B-48B2-8CDB-0A90C1083E3F}" type="presParOf" srcId="{F384F2DE-92C2-42C0-A2A8-520A91E0DB80}" destId="{1BDBC581-321C-434A-9D9F-97925FF661D9}" srcOrd="6" destOrd="0" presId="urn:microsoft.com/office/officeart/2005/8/layout/target3"/>
    <dgm:cxn modelId="{BB3784BA-F363-42FF-A7FB-A4FC9B260BBF}" type="presParOf" srcId="{F384F2DE-92C2-42C0-A2A8-520A91E0DB80}" destId="{64F0A34B-5427-4580-82DF-4E301B2F0FF7}" srcOrd="7" destOrd="0" presId="urn:microsoft.com/office/officeart/2005/8/layout/target3"/>
    <dgm:cxn modelId="{40E8193D-F859-4542-9A53-C1B015BA9E7D}" type="presParOf" srcId="{F384F2DE-92C2-42C0-A2A8-520A91E0DB80}" destId="{2DE11265-E30D-4458-95C7-258F290DCB78}" srcOrd="8" destOrd="0" presId="urn:microsoft.com/office/officeart/2005/8/layout/target3"/>
    <dgm:cxn modelId="{93894742-13F6-4766-AED3-F3AAB30032D9}" type="presParOf" srcId="{F384F2DE-92C2-42C0-A2A8-520A91E0DB80}" destId="{A0F7D46E-FFAB-4871-9162-F2B154E37FAB}" srcOrd="9" destOrd="0" presId="urn:microsoft.com/office/officeart/2005/8/layout/target3"/>
    <dgm:cxn modelId="{98072666-F6FB-4103-B098-0091B005804C}" type="presParOf" srcId="{F384F2DE-92C2-42C0-A2A8-520A91E0DB80}" destId="{059353C2-4192-42B2-8C47-08C6B914BB3C}" srcOrd="10" destOrd="0" presId="urn:microsoft.com/office/officeart/2005/8/layout/target3"/>
    <dgm:cxn modelId="{5AAF241E-99E0-444F-9C90-9F6A8AB5572F}" type="presParOf" srcId="{F384F2DE-92C2-42C0-A2A8-520A91E0DB80}" destId="{F08980D1-C6E3-45A0-A863-6BC4AC1C6185}" srcOrd="11" destOrd="0" presId="urn:microsoft.com/office/officeart/2005/8/layout/target3"/>
    <dgm:cxn modelId="{9EDA6333-F4DC-46D8-BFCC-8723517343BD}" type="presParOf" srcId="{F384F2DE-92C2-42C0-A2A8-520A91E0DB80}" destId="{B26B9D3E-4046-441C-A6EA-F16F1668F3AF}" srcOrd="12" destOrd="0" presId="urn:microsoft.com/office/officeart/2005/8/layout/target3"/>
    <dgm:cxn modelId="{07BA13AD-38D7-46FA-A5A0-B60F4C6B374C}" type="presParOf" srcId="{F384F2DE-92C2-42C0-A2A8-520A91E0DB80}" destId="{4FF8A106-B52F-43FD-98A3-4189C1418F01}" srcOrd="13" destOrd="0" presId="urn:microsoft.com/office/officeart/2005/8/layout/target3"/>
    <dgm:cxn modelId="{0DF92108-CE84-4A94-A52C-2726915E00E2}" type="presParOf" srcId="{F384F2DE-92C2-42C0-A2A8-520A91E0DB80}" destId="{CA6FE9E2-643C-4F12-B7A1-F86655A6E192}" srcOrd="14" destOrd="0" presId="urn:microsoft.com/office/officeart/2005/8/layout/target3"/>
    <dgm:cxn modelId="{ABDAD60F-4F1D-491D-93F5-3375582EC26C}" type="presParOf" srcId="{F384F2DE-92C2-42C0-A2A8-520A91E0DB80}" destId="{7123DB57-30E2-4ECB-97E5-E0034734A21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186E1-F748-4536-BC5F-701C4B022C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2F83A-E87C-492C-B348-84083334DB5B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Формирование УУД</a:t>
          </a:r>
        </a:p>
      </dgm:t>
    </dgm:pt>
    <dgm:pt modelId="{36365BB2-73E7-4BF0-ADA4-65F857ED2EA7}" type="parTrans" cxnId="{C23DB147-16CE-4C87-9186-E14C0444FB1D}">
      <dgm:prSet/>
      <dgm:spPr/>
      <dgm:t>
        <a:bodyPr/>
        <a:lstStyle/>
        <a:p>
          <a:endParaRPr lang="ru-RU"/>
        </a:p>
      </dgm:t>
    </dgm:pt>
    <dgm:pt modelId="{119C3260-C78B-4AD8-BDAF-8537CA03E732}" type="sibTrans" cxnId="{C23DB147-16CE-4C87-9186-E14C0444FB1D}">
      <dgm:prSet/>
      <dgm:spPr/>
      <dgm:t>
        <a:bodyPr/>
        <a:lstStyle/>
        <a:p>
          <a:endParaRPr lang="ru-RU"/>
        </a:p>
      </dgm:t>
    </dgm:pt>
    <dgm:pt modelId="{A2A3EA04-7ABF-4A41-90CF-0BC38F299ECB}">
      <dgm:prSet phldrT="[Текст]" custT="1"/>
      <dgm:spPr/>
      <dgm:t>
        <a:bodyPr/>
        <a:lstStyle/>
        <a:p>
          <a:r>
            <a:rPr lang="ru-RU" sz="3200" dirty="0" smtClean="0"/>
            <a:t>Выбор УМК</a:t>
          </a:r>
          <a:endParaRPr lang="ru-RU" sz="3200" dirty="0"/>
        </a:p>
      </dgm:t>
    </dgm:pt>
    <dgm:pt modelId="{D0C636DB-9754-434B-B199-C13651D1DFAE}" type="parTrans" cxnId="{D3CFEC82-33C2-4CBF-89CD-33725A298433}">
      <dgm:prSet/>
      <dgm:spPr/>
      <dgm:t>
        <a:bodyPr/>
        <a:lstStyle/>
        <a:p>
          <a:endParaRPr lang="ru-RU"/>
        </a:p>
      </dgm:t>
    </dgm:pt>
    <dgm:pt modelId="{7014DC89-0FC7-4D1D-89D1-9948421BBB3B}" type="sibTrans" cxnId="{D3CFEC82-33C2-4CBF-89CD-33725A298433}">
      <dgm:prSet/>
      <dgm:spPr/>
      <dgm:t>
        <a:bodyPr/>
        <a:lstStyle/>
        <a:p>
          <a:endParaRPr lang="ru-RU"/>
        </a:p>
      </dgm:t>
    </dgm:pt>
    <dgm:pt modelId="{11FF0D62-1D9D-4742-9BC1-FC09EF2757F1}">
      <dgm:prSet phldrT="[Текст]" custT="1"/>
      <dgm:spPr/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Использование современных технологий</a:t>
          </a:r>
        </a:p>
      </dgm:t>
    </dgm:pt>
    <dgm:pt modelId="{D6F152C9-1E19-49B8-87C6-552CF2ACDCCA}" type="parTrans" cxnId="{21F56CE6-D1D6-424A-B7E4-B5A5A2607A31}">
      <dgm:prSet/>
      <dgm:spPr/>
      <dgm:t>
        <a:bodyPr/>
        <a:lstStyle/>
        <a:p>
          <a:endParaRPr lang="ru-RU"/>
        </a:p>
      </dgm:t>
    </dgm:pt>
    <dgm:pt modelId="{CC1B294C-2D1D-44FF-8FDE-B426A65A27F0}" type="sibTrans" cxnId="{21F56CE6-D1D6-424A-B7E4-B5A5A2607A31}">
      <dgm:prSet/>
      <dgm:spPr/>
      <dgm:t>
        <a:bodyPr/>
        <a:lstStyle/>
        <a:p>
          <a:endParaRPr lang="ru-RU"/>
        </a:p>
      </dgm:t>
    </dgm:pt>
    <dgm:pt modelId="{0B829649-F876-44AE-8C70-69CBA6B51DB0}">
      <dgm:prSet phldrT="[Текст]" custT="1"/>
      <dgm:spPr/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Вовлечение обучающихся в  процесс овладения УУД</a:t>
          </a:r>
        </a:p>
      </dgm:t>
    </dgm:pt>
    <dgm:pt modelId="{3A833540-3CE5-4A8C-8A8A-9C2C1A23469B}" type="parTrans" cxnId="{24B0F06A-5340-4A13-AD4B-5DDB8F2EB541}">
      <dgm:prSet/>
      <dgm:spPr/>
      <dgm:t>
        <a:bodyPr/>
        <a:lstStyle/>
        <a:p>
          <a:endParaRPr lang="ru-RU"/>
        </a:p>
      </dgm:t>
    </dgm:pt>
    <dgm:pt modelId="{A7E5229D-CC6D-4D5B-A954-160FB3CA8049}" type="sibTrans" cxnId="{24B0F06A-5340-4A13-AD4B-5DDB8F2EB541}">
      <dgm:prSet/>
      <dgm:spPr/>
      <dgm:t>
        <a:bodyPr/>
        <a:lstStyle/>
        <a:p>
          <a:endParaRPr lang="ru-RU"/>
        </a:p>
      </dgm:t>
    </dgm:pt>
    <dgm:pt modelId="{20E96B1C-6815-4987-B1A7-9E0BC55648F6}" type="pres">
      <dgm:prSet presAssocID="{F74186E1-F748-4536-BC5F-701C4B022C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9F31F-B576-48F4-A91D-F517FCB58B60}" type="pres">
      <dgm:prSet presAssocID="{B142F83A-E87C-492C-B348-84083334DB5B}" presName="roof" presStyleLbl="dkBgShp" presStyleIdx="0" presStyleCnt="2" custLinFactNeighborY="-4831"/>
      <dgm:spPr/>
      <dgm:t>
        <a:bodyPr/>
        <a:lstStyle/>
        <a:p>
          <a:endParaRPr lang="ru-RU"/>
        </a:p>
      </dgm:t>
    </dgm:pt>
    <dgm:pt modelId="{420D570C-876E-4D6D-9A46-66B67818E288}" type="pres">
      <dgm:prSet presAssocID="{B142F83A-E87C-492C-B348-84083334DB5B}" presName="pillars" presStyleCnt="0"/>
      <dgm:spPr/>
    </dgm:pt>
    <dgm:pt modelId="{830005D9-1808-4FC8-907C-BB945DDF7D1B}" type="pres">
      <dgm:prSet presAssocID="{B142F83A-E87C-492C-B348-84083334DB5B}" presName="pillar1" presStyleLbl="node1" presStyleIdx="0" presStyleCnt="3" custLinFactNeighborX="-147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B3EA7-25D8-487E-BA56-56B492D570DA}" type="pres">
      <dgm:prSet presAssocID="{11FF0D62-1D9D-4742-9BC1-FC09EF2757F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BAF65-E17C-481E-96DF-3A85319319F7}" type="pres">
      <dgm:prSet presAssocID="{0B829649-F876-44AE-8C70-69CBA6B51DB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B84D4-5F58-46AC-ABDA-B57B7C817281}" type="pres">
      <dgm:prSet presAssocID="{B142F83A-E87C-492C-B348-84083334DB5B}" presName="base" presStyleLbl="dkBgShp" presStyleIdx="1" presStyleCnt="2"/>
      <dgm:spPr/>
    </dgm:pt>
  </dgm:ptLst>
  <dgm:cxnLst>
    <dgm:cxn modelId="{CA7D5069-E547-4645-8BBB-89B23392F3E0}" type="presOf" srcId="{B142F83A-E87C-492C-B348-84083334DB5B}" destId="{01D9F31F-B576-48F4-A91D-F517FCB58B60}" srcOrd="0" destOrd="0" presId="urn:microsoft.com/office/officeart/2005/8/layout/hList3"/>
    <dgm:cxn modelId="{24B0F06A-5340-4A13-AD4B-5DDB8F2EB541}" srcId="{B142F83A-E87C-492C-B348-84083334DB5B}" destId="{0B829649-F876-44AE-8C70-69CBA6B51DB0}" srcOrd="2" destOrd="0" parTransId="{3A833540-3CE5-4A8C-8A8A-9C2C1A23469B}" sibTransId="{A7E5229D-CC6D-4D5B-A954-160FB3CA8049}"/>
    <dgm:cxn modelId="{D3CFEC82-33C2-4CBF-89CD-33725A298433}" srcId="{B142F83A-E87C-492C-B348-84083334DB5B}" destId="{A2A3EA04-7ABF-4A41-90CF-0BC38F299ECB}" srcOrd="0" destOrd="0" parTransId="{D0C636DB-9754-434B-B199-C13651D1DFAE}" sibTransId="{7014DC89-0FC7-4D1D-89D1-9948421BBB3B}"/>
    <dgm:cxn modelId="{E328D6C2-667F-4774-992D-2D4F583BC72D}" type="presOf" srcId="{0B829649-F876-44AE-8C70-69CBA6B51DB0}" destId="{0F4BAF65-E17C-481E-96DF-3A85319319F7}" srcOrd="0" destOrd="0" presId="urn:microsoft.com/office/officeart/2005/8/layout/hList3"/>
    <dgm:cxn modelId="{911C813B-ABA0-4CB5-985D-6AF5924173D3}" type="presOf" srcId="{A2A3EA04-7ABF-4A41-90CF-0BC38F299ECB}" destId="{830005D9-1808-4FC8-907C-BB945DDF7D1B}" srcOrd="0" destOrd="0" presId="urn:microsoft.com/office/officeart/2005/8/layout/hList3"/>
    <dgm:cxn modelId="{3820C60C-E567-4EC1-933C-6CFDA821F080}" type="presOf" srcId="{11FF0D62-1D9D-4742-9BC1-FC09EF2757F1}" destId="{251B3EA7-25D8-487E-BA56-56B492D570DA}" srcOrd="0" destOrd="0" presId="urn:microsoft.com/office/officeart/2005/8/layout/hList3"/>
    <dgm:cxn modelId="{21F56CE6-D1D6-424A-B7E4-B5A5A2607A31}" srcId="{B142F83A-E87C-492C-B348-84083334DB5B}" destId="{11FF0D62-1D9D-4742-9BC1-FC09EF2757F1}" srcOrd="1" destOrd="0" parTransId="{D6F152C9-1E19-49B8-87C6-552CF2ACDCCA}" sibTransId="{CC1B294C-2D1D-44FF-8FDE-B426A65A27F0}"/>
    <dgm:cxn modelId="{C23DB147-16CE-4C87-9186-E14C0444FB1D}" srcId="{F74186E1-F748-4536-BC5F-701C4B022C28}" destId="{B142F83A-E87C-492C-B348-84083334DB5B}" srcOrd="0" destOrd="0" parTransId="{36365BB2-73E7-4BF0-ADA4-65F857ED2EA7}" sibTransId="{119C3260-C78B-4AD8-BDAF-8537CA03E732}"/>
    <dgm:cxn modelId="{75372B63-0D46-4D29-8423-415077006825}" type="presOf" srcId="{F74186E1-F748-4536-BC5F-701C4B022C28}" destId="{20E96B1C-6815-4987-B1A7-9E0BC55648F6}" srcOrd="0" destOrd="0" presId="urn:microsoft.com/office/officeart/2005/8/layout/hList3"/>
    <dgm:cxn modelId="{BC805D51-59CE-40F6-9D2D-813957F688AF}" type="presParOf" srcId="{20E96B1C-6815-4987-B1A7-9E0BC55648F6}" destId="{01D9F31F-B576-48F4-A91D-F517FCB58B60}" srcOrd="0" destOrd="0" presId="urn:microsoft.com/office/officeart/2005/8/layout/hList3"/>
    <dgm:cxn modelId="{159BBF35-D6BA-40D9-B75E-988614A5FB3C}" type="presParOf" srcId="{20E96B1C-6815-4987-B1A7-9E0BC55648F6}" destId="{420D570C-876E-4D6D-9A46-66B67818E288}" srcOrd="1" destOrd="0" presId="urn:microsoft.com/office/officeart/2005/8/layout/hList3"/>
    <dgm:cxn modelId="{7D34612B-CC8E-4FB6-8454-77E561F41A82}" type="presParOf" srcId="{420D570C-876E-4D6D-9A46-66B67818E288}" destId="{830005D9-1808-4FC8-907C-BB945DDF7D1B}" srcOrd="0" destOrd="0" presId="urn:microsoft.com/office/officeart/2005/8/layout/hList3"/>
    <dgm:cxn modelId="{DB5070EC-99F1-4F4B-9528-7825F5817612}" type="presParOf" srcId="{420D570C-876E-4D6D-9A46-66B67818E288}" destId="{251B3EA7-25D8-487E-BA56-56B492D570DA}" srcOrd="1" destOrd="0" presId="urn:microsoft.com/office/officeart/2005/8/layout/hList3"/>
    <dgm:cxn modelId="{D243C167-E8BF-4EF6-9E33-376A062C8B63}" type="presParOf" srcId="{420D570C-876E-4D6D-9A46-66B67818E288}" destId="{0F4BAF65-E17C-481E-96DF-3A85319319F7}" srcOrd="2" destOrd="0" presId="urn:microsoft.com/office/officeart/2005/8/layout/hList3"/>
    <dgm:cxn modelId="{E01BCCA6-60D6-4FC3-AA1A-191380DFA920}" type="presParOf" srcId="{20E96B1C-6815-4987-B1A7-9E0BC55648F6}" destId="{2ABB84D4-5F58-46AC-ABDA-B57B7C8172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72069-2C0F-4962-B98B-9B6FF6885A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4A3C074-261A-40D0-85CD-7B534864C5B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Самопознание и самоопределение</a:t>
          </a:r>
          <a:endParaRPr lang="ru-RU" sz="2400" dirty="0">
            <a:solidFill>
              <a:schemeClr val="tx1"/>
            </a:solidFill>
          </a:endParaRPr>
        </a:p>
      </dgm:t>
    </dgm:pt>
    <dgm:pt modelId="{13116E64-24C6-4994-BD18-AC8403E51AC6}" type="parTrans" cxnId="{177A4D34-E2BC-4677-BFFB-40EB684044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2CA6783-7331-4DCE-98A0-6BBAFE12F3F9}" type="sibTrans" cxnId="{177A4D34-E2BC-4677-BFFB-40EB684044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719E06F-0B45-4E1A-8F15-A2D2CA0DC0B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Нравственно – этическое оценивание</a:t>
          </a:r>
          <a:endParaRPr lang="ru-RU" sz="2400" dirty="0">
            <a:solidFill>
              <a:schemeClr val="tx1"/>
            </a:solidFill>
          </a:endParaRPr>
        </a:p>
      </dgm:t>
    </dgm:pt>
    <dgm:pt modelId="{77411D08-C4FC-4A96-8FDD-3E90EA2305F5}" type="parTrans" cxnId="{284BD6F6-5F21-4D7D-A7BD-789A61DA17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098CE1C-5A1A-4FD2-8D0B-EF116A17BB98}" type="sibTrans" cxnId="{284BD6F6-5F21-4D7D-A7BD-789A61DA17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03EBC3A-3E32-44CA-A83D-2FA0C6FF16B0}">
      <dgm:prSet phldrT="[Текст]"/>
      <dgm:spPr/>
      <dgm:t>
        <a:bodyPr/>
        <a:lstStyle/>
        <a:p>
          <a:r>
            <a:rPr lang="ru-RU" dirty="0" err="1" smtClean="0"/>
            <a:t>Смыслообразование</a:t>
          </a:r>
          <a:endParaRPr lang="ru-RU" dirty="0"/>
        </a:p>
      </dgm:t>
    </dgm:pt>
    <dgm:pt modelId="{BC85F961-3367-4A4A-99FE-874E57C37208}" type="sibTrans" cxnId="{733D68CA-922C-455F-B3C7-2FC1D3B892F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F597652-1963-429E-A219-1795C5B048FE}" type="parTrans" cxnId="{733D68CA-922C-455F-B3C7-2FC1D3B892F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5899E3E-0D31-4DAD-838F-34A1CF1503AB}" type="pres">
      <dgm:prSet presAssocID="{45372069-2C0F-4962-B98B-9B6FF6885A34}" presName="compositeShape" presStyleCnt="0">
        <dgm:presLayoutVars>
          <dgm:chMax val="7"/>
          <dgm:dir/>
          <dgm:resizeHandles val="exact"/>
        </dgm:presLayoutVars>
      </dgm:prSet>
      <dgm:spPr/>
    </dgm:pt>
    <dgm:pt modelId="{FDA2105E-168E-4548-9F11-3E21835AB1B8}" type="pres">
      <dgm:prSet presAssocID="{F03EBC3A-3E32-44CA-A83D-2FA0C6FF16B0}" presName="circ1" presStyleLbl="vennNode1" presStyleIdx="0" presStyleCnt="3" custScaleX="187437"/>
      <dgm:spPr/>
      <dgm:t>
        <a:bodyPr/>
        <a:lstStyle/>
        <a:p>
          <a:endParaRPr lang="ru-RU"/>
        </a:p>
      </dgm:t>
    </dgm:pt>
    <dgm:pt modelId="{5AE1C394-95D9-4A2B-BB05-C32CAC4BCAAE}" type="pres">
      <dgm:prSet presAssocID="{F03EBC3A-3E32-44CA-A83D-2FA0C6FF16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752A3-0A19-49B3-81DF-9F8FBB673FF7}" type="pres">
      <dgm:prSet presAssocID="{D4A3C074-261A-40D0-85CD-7B534864C5B9}" presName="circ2" presStyleLbl="vennNode1" presStyleIdx="1" presStyleCnt="3" custScaleX="184404" custLinFactNeighborX="38080" custLinFactNeighborY="-883"/>
      <dgm:spPr/>
      <dgm:t>
        <a:bodyPr/>
        <a:lstStyle/>
        <a:p>
          <a:endParaRPr lang="ru-RU"/>
        </a:p>
      </dgm:t>
    </dgm:pt>
    <dgm:pt modelId="{23B0A465-6929-4E6B-B222-F36F218074F2}" type="pres">
      <dgm:prSet presAssocID="{D4A3C074-261A-40D0-85CD-7B534864C5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13479-2EF7-48EB-A0A6-988D9A49F3DD}" type="pres">
      <dgm:prSet presAssocID="{B719E06F-0B45-4E1A-8F15-A2D2CA0DC0BA}" presName="circ3" presStyleLbl="vennNode1" presStyleIdx="2" presStyleCnt="3" custScaleX="189828" custLinFactNeighborX="-21909" custLinFactNeighborY="-883"/>
      <dgm:spPr/>
      <dgm:t>
        <a:bodyPr/>
        <a:lstStyle/>
        <a:p>
          <a:endParaRPr lang="ru-RU"/>
        </a:p>
      </dgm:t>
    </dgm:pt>
    <dgm:pt modelId="{CAC0977D-349F-4D38-BADE-40D945430E2B}" type="pres">
      <dgm:prSet presAssocID="{B719E06F-0B45-4E1A-8F15-A2D2CA0DC0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A4D34-E2BC-4677-BFFB-40EB6840443D}" srcId="{45372069-2C0F-4962-B98B-9B6FF6885A34}" destId="{D4A3C074-261A-40D0-85CD-7B534864C5B9}" srcOrd="1" destOrd="0" parTransId="{13116E64-24C6-4994-BD18-AC8403E51AC6}" sibTransId="{12CA6783-7331-4DCE-98A0-6BBAFE12F3F9}"/>
    <dgm:cxn modelId="{9915A105-8191-4786-A545-D87EEAF8C386}" type="presOf" srcId="{45372069-2C0F-4962-B98B-9B6FF6885A34}" destId="{F5899E3E-0D31-4DAD-838F-34A1CF1503AB}" srcOrd="0" destOrd="0" presId="urn:microsoft.com/office/officeart/2005/8/layout/venn1"/>
    <dgm:cxn modelId="{733D68CA-922C-455F-B3C7-2FC1D3B892FE}" srcId="{45372069-2C0F-4962-B98B-9B6FF6885A34}" destId="{F03EBC3A-3E32-44CA-A83D-2FA0C6FF16B0}" srcOrd="0" destOrd="0" parTransId="{9F597652-1963-429E-A219-1795C5B048FE}" sibTransId="{BC85F961-3367-4A4A-99FE-874E57C37208}"/>
    <dgm:cxn modelId="{4EB864F4-544A-4BD8-843E-586FCC4AE677}" type="presOf" srcId="{F03EBC3A-3E32-44CA-A83D-2FA0C6FF16B0}" destId="{5AE1C394-95D9-4A2B-BB05-C32CAC4BCAAE}" srcOrd="1" destOrd="0" presId="urn:microsoft.com/office/officeart/2005/8/layout/venn1"/>
    <dgm:cxn modelId="{CEC22C73-7500-4EF4-AEBF-F5D9BA0D9CD1}" type="presOf" srcId="{B719E06F-0B45-4E1A-8F15-A2D2CA0DC0BA}" destId="{CAC0977D-349F-4D38-BADE-40D945430E2B}" srcOrd="1" destOrd="0" presId="urn:microsoft.com/office/officeart/2005/8/layout/venn1"/>
    <dgm:cxn modelId="{EC328F90-7574-4B01-8E93-68B88D38343F}" type="presOf" srcId="{D4A3C074-261A-40D0-85CD-7B534864C5B9}" destId="{9F7752A3-0A19-49B3-81DF-9F8FBB673FF7}" srcOrd="0" destOrd="0" presId="urn:microsoft.com/office/officeart/2005/8/layout/venn1"/>
    <dgm:cxn modelId="{72DA3C3D-3194-4A48-8617-68758191F5C9}" type="presOf" srcId="{D4A3C074-261A-40D0-85CD-7B534864C5B9}" destId="{23B0A465-6929-4E6B-B222-F36F218074F2}" srcOrd="1" destOrd="0" presId="urn:microsoft.com/office/officeart/2005/8/layout/venn1"/>
    <dgm:cxn modelId="{F1DF7F89-1B14-4600-85CB-A533E5EFCDFF}" type="presOf" srcId="{F03EBC3A-3E32-44CA-A83D-2FA0C6FF16B0}" destId="{FDA2105E-168E-4548-9F11-3E21835AB1B8}" srcOrd="0" destOrd="0" presId="urn:microsoft.com/office/officeart/2005/8/layout/venn1"/>
    <dgm:cxn modelId="{AFE1FA12-84C5-4DD6-A244-7748D51E72BD}" type="presOf" srcId="{B719E06F-0B45-4E1A-8F15-A2D2CA0DC0BA}" destId="{F3813479-2EF7-48EB-A0A6-988D9A49F3DD}" srcOrd="0" destOrd="0" presId="urn:microsoft.com/office/officeart/2005/8/layout/venn1"/>
    <dgm:cxn modelId="{284BD6F6-5F21-4D7D-A7BD-789A61DA174A}" srcId="{45372069-2C0F-4962-B98B-9B6FF6885A34}" destId="{B719E06F-0B45-4E1A-8F15-A2D2CA0DC0BA}" srcOrd="2" destOrd="0" parTransId="{77411D08-C4FC-4A96-8FDD-3E90EA2305F5}" sibTransId="{D098CE1C-5A1A-4FD2-8D0B-EF116A17BB98}"/>
    <dgm:cxn modelId="{B635CF3F-3FF3-4801-B9D1-728D1267FA11}" type="presParOf" srcId="{F5899E3E-0D31-4DAD-838F-34A1CF1503AB}" destId="{FDA2105E-168E-4548-9F11-3E21835AB1B8}" srcOrd="0" destOrd="0" presId="urn:microsoft.com/office/officeart/2005/8/layout/venn1"/>
    <dgm:cxn modelId="{00EF7D16-DF60-4087-AB08-33C5559812DB}" type="presParOf" srcId="{F5899E3E-0D31-4DAD-838F-34A1CF1503AB}" destId="{5AE1C394-95D9-4A2B-BB05-C32CAC4BCAAE}" srcOrd="1" destOrd="0" presId="urn:microsoft.com/office/officeart/2005/8/layout/venn1"/>
    <dgm:cxn modelId="{6E5FD88C-FC7F-4B4B-8CC0-BD57C6913B88}" type="presParOf" srcId="{F5899E3E-0D31-4DAD-838F-34A1CF1503AB}" destId="{9F7752A3-0A19-49B3-81DF-9F8FBB673FF7}" srcOrd="2" destOrd="0" presId="urn:microsoft.com/office/officeart/2005/8/layout/venn1"/>
    <dgm:cxn modelId="{F373EEAA-4575-42AF-ACC9-4763C50C650E}" type="presParOf" srcId="{F5899E3E-0D31-4DAD-838F-34A1CF1503AB}" destId="{23B0A465-6929-4E6B-B222-F36F218074F2}" srcOrd="3" destOrd="0" presId="urn:microsoft.com/office/officeart/2005/8/layout/venn1"/>
    <dgm:cxn modelId="{D04AD33B-244A-43B3-8364-ACD5B52E68FD}" type="presParOf" srcId="{F5899E3E-0D31-4DAD-838F-34A1CF1503AB}" destId="{F3813479-2EF7-48EB-A0A6-988D9A49F3DD}" srcOrd="4" destOrd="0" presId="urn:microsoft.com/office/officeart/2005/8/layout/venn1"/>
    <dgm:cxn modelId="{EE26B8B4-7D1C-4109-819B-B57B45CC80FB}" type="presParOf" srcId="{F5899E3E-0D31-4DAD-838F-34A1CF1503AB}" destId="{CAC0977D-349F-4D38-BADE-40D945430E2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2668D-96C7-4DD5-86B8-01EFB45FA4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B361F-043C-4268-9724-2EB68DD81B9B}">
      <dgm:prSet phldrT="[Текст]" custT="1"/>
      <dgm:spPr/>
      <dgm:t>
        <a:bodyPr/>
        <a:lstStyle/>
        <a:p>
          <a:r>
            <a:rPr lang="ru-RU" sz="2800" dirty="0" smtClean="0"/>
            <a:t>Отражающие методы познания</a:t>
          </a:r>
          <a:endParaRPr lang="ru-RU" sz="2800" dirty="0"/>
        </a:p>
      </dgm:t>
    </dgm:pt>
    <dgm:pt modelId="{24CE4658-EFD9-4F11-8B0B-00C810DE1129}" type="parTrans" cxnId="{DDD9DFC5-E70C-4B22-92E6-2A57AFEBFBAB}">
      <dgm:prSet/>
      <dgm:spPr/>
      <dgm:t>
        <a:bodyPr/>
        <a:lstStyle/>
        <a:p>
          <a:endParaRPr lang="ru-RU"/>
        </a:p>
      </dgm:t>
    </dgm:pt>
    <dgm:pt modelId="{E24E089F-0DDB-4B53-9E56-ABDB1784E8F7}" type="sibTrans" cxnId="{DDD9DFC5-E70C-4B22-92E6-2A57AFEBFBAB}">
      <dgm:prSet/>
      <dgm:spPr/>
      <dgm:t>
        <a:bodyPr/>
        <a:lstStyle/>
        <a:p>
          <a:endParaRPr lang="ru-RU"/>
        </a:p>
      </dgm:t>
    </dgm:pt>
    <dgm:pt modelId="{DF54E80C-216C-4335-9A50-A13E6085823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Умение добывать новые знания,</a:t>
          </a:r>
          <a:r>
            <a:rPr lang="ru-RU" sz="2000" b="1" i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находить ответы на вопросы, используя учебную литературу и информацию, полученную на занятии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49D5F4F6-765A-4B5A-8AB1-072FC3A437C8}" type="parTrans" cxnId="{AD073F3B-5B6D-48A9-BBCA-9FCCBECB5211}">
      <dgm:prSet/>
      <dgm:spPr/>
      <dgm:t>
        <a:bodyPr/>
        <a:lstStyle/>
        <a:p>
          <a:endParaRPr lang="ru-RU"/>
        </a:p>
      </dgm:t>
    </dgm:pt>
    <dgm:pt modelId="{AD353D6E-4017-4180-B662-906F3034C64E}" type="sibTrans" cxnId="{AD073F3B-5B6D-48A9-BBCA-9FCCBECB5211}">
      <dgm:prSet/>
      <dgm:spPr/>
      <dgm:t>
        <a:bodyPr/>
        <a:lstStyle/>
        <a:p>
          <a:endParaRPr lang="ru-RU"/>
        </a:p>
      </dgm:t>
    </dgm:pt>
    <dgm:pt modelId="{F9F3805C-4571-432A-B7DC-5383B639A82F}">
      <dgm:prSet phldrT="[Текст]" custT="1"/>
      <dgm:spPr/>
      <dgm:t>
        <a:bodyPr/>
        <a:lstStyle/>
        <a:p>
          <a:r>
            <a:rPr lang="ru-RU" sz="2800" dirty="0" smtClean="0"/>
            <a:t>Формирующие умственные операции</a:t>
          </a:r>
          <a:endParaRPr lang="ru-RU" sz="2800" dirty="0"/>
        </a:p>
      </dgm:t>
    </dgm:pt>
    <dgm:pt modelId="{BA8E9F93-A5D6-4A40-9EF1-E7E972636F2B}" type="parTrans" cxnId="{E3E0FE8F-AC36-46E2-99F6-77279F7D80DA}">
      <dgm:prSet/>
      <dgm:spPr/>
      <dgm:t>
        <a:bodyPr/>
        <a:lstStyle/>
        <a:p>
          <a:endParaRPr lang="ru-RU"/>
        </a:p>
      </dgm:t>
    </dgm:pt>
    <dgm:pt modelId="{6F2C3E34-A2A8-4518-832D-E72A8A25125E}" type="sibTrans" cxnId="{E3E0FE8F-AC36-46E2-99F6-77279F7D80DA}">
      <dgm:prSet/>
      <dgm:spPr/>
      <dgm:t>
        <a:bodyPr/>
        <a:lstStyle/>
        <a:p>
          <a:endParaRPr lang="ru-RU"/>
        </a:p>
      </dgm:t>
    </dgm:pt>
    <dgm:pt modelId="{58F8D222-D8B5-46D5-A92F-A03F1CDC916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6">
                  <a:lumMod val="75000"/>
                </a:schemeClr>
              </a:solidFill>
            </a:rPr>
            <a:t>Группировка и классификация объектов </a:t>
          </a:r>
          <a:endParaRPr lang="ru-RU" sz="2200" dirty="0">
            <a:solidFill>
              <a:schemeClr val="accent6">
                <a:lumMod val="75000"/>
              </a:schemeClr>
            </a:solidFill>
          </a:endParaRPr>
        </a:p>
      </dgm:t>
    </dgm:pt>
    <dgm:pt modelId="{CCD09DCC-7218-481A-A756-C43FD5F26D1D}" type="parTrans" cxnId="{3DB67728-DC0A-43BC-B5ED-1EEF7ABBDE1C}">
      <dgm:prSet/>
      <dgm:spPr/>
      <dgm:t>
        <a:bodyPr/>
        <a:lstStyle/>
        <a:p>
          <a:endParaRPr lang="ru-RU"/>
        </a:p>
      </dgm:t>
    </dgm:pt>
    <dgm:pt modelId="{FCADB794-703E-4286-9A7E-6CDC4C137FB8}" type="sibTrans" cxnId="{3DB67728-DC0A-43BC-B5ED-1EEF7ABBDE1C}">
      <dgm:prSet/>
      <dgm:spPr/>
      <dgm:t>
        <a:bodyPr/>
        <a:lstStyle/>
        <a:p>
          <a:endParaRPr lang="ru-RU"/>
        </a:p>
      </dgm:t>
    </dgm:pt>
    <dgm:pt modelId="{B6BF510C-14EE-45AC-AB0A-CB54A931D6ED}">
      <dgm:prSet phldrT="[Текст]" custT="1"/>
      <dgm:spPr/>
      <dgm:t>
        <a:bodyPr/>
        <a:lstStyle/>
        <a:p>
          <a:r>
            <a:rPr lang="ru-RU" sz="2700" i="0" dirty="0" smtClean="0"/>
            <a:t>Формирующие</a:t>
          </a:r>
        </a:p>
        <a:p>
          <a:r>
            <a:rPr lang="ru-RU" sz="2700" i="0" dirty="0" smtClean="0"/>
            <a:t>поисковую и исследовательскую деятельность</a:t>
          </a:r>
          <a:endParaRPr lang="ru-RU" sz="2700" i="0" dirty="0"/>
        </a:p>
      </dgm:t>
    </dgm:pt>
    <dgm:pt modelId="{25F60AE9-CCEA-4578-B27A-17093A4AE12C}" type="parTrans" cxnId="{726B1C17-4593-459C-B0DB-8450A28A3F93}">
      <dgm:prSet/>
      <dgm:spPr/>
      <dgm:t>
        <a:bodyPr/>
        <a:lstStyle/>
        <a:p>
          <a:endParaRPr lang="ru-RU"/>
        </a:p>
      </dgm:t>
    </dgm:pt>
    <dgm:pt modelId="{B0207395-6C5E-4B47-9F6D-B2753DC68012}" type="sibTrans" cxnId="{726B1C17-4593-459C-B0DB-8450A28A3F93}">
      <dgm:prSet/>
      <dgm:spPr/>
      <dgm:t>
        <a:bodyPr/>
        <a:lstStyle/>
        <a:p>
          <a:endParaRPr lang="ru-RU"/>
        </a:p>
      </dgm:t>
    </dgm:pt>
    <dgm:pt modelId="{891A2C61-18EF-4F63-9C2F-48CA22ED595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Умение использовать знаково-символические средства для создания моделей и схем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2490836C-0717-46F1-869D-C694EDE2D9DD}" type="parTrans" cxnId="{99FF3C4A-CB9F-4063-93D3-D4DBA91A2AE9}">
      <dgm:prSet/>
      <dgm:spPr/>
      <dgm:t>
        <a:bodyPr/>
        <a:lstStyle/>
        <a:p>
          <a:endParaRPr lang="ru-RU"/>
        </a:p>
      </dgm:t>
    </dgm:pt>
    <dgm:pt modelId="{6D62AF4C-C0B7-4FE5-9944-E9483E490436}" type="sibTrans" cxnId="{99FF3C4A-CB9F-4063-93D3-D4DBA91A2AE9}">
      <dgm:prSet/>
      <dgm:spPr/>
      <dgm:t>
        <a:bodyPr/>
        <a:lstStyle/>
        <a:p>
          <a:endParaRPr lang="ru-RU"/>
        </a:p>
      </dgm:t>
    </dgm:pt>
    <dgm:pt modelId="{502CC339-A9F6-44F5-8185-D7D0A0CD2081}">
      <dgm:prSet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Умение отличать известное от неизвестного в ситуации, специально созданной педагогом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E34CBFDC-4D24-490A-920B-CA256EC15AF3}" type="parTrans" cxnId="{D62BFC51-925E-4F15-B9F9-9F9250C6B9A7}">
      <dgm:prSet/>
      <dgm:spPr/>
      <dgm:t>
        <a:bodyPr/>
        <a:lstStyle/>
        <a:p>
          <a:endParaRPr lang="ru-RU"/>
        </a:p>
      </dgm:t>
    </dgm:pt>
    <dgm:pt modelId="{78877D88-00EF-4BA8-86C6-19221B54EC1C}" type="sibTrans" cxnId="{D62BFC51-925E-4F15-B9F9-9F9250C6B9A7}">
      <dgm:prSet/>
      <dgm:spPr/>
      <dgm:t>
        <a:bodyPr/>
        <a:lstStyle/>
        <a:p>
          <a:endParaRPr lang="ru-RU"/>
        </a:p>
      </dgm:t>
    </dgm:pt>
    <dgm:pt modelId="{33395DCF-75A1-4233-8F3B-268835FFF83A}">
      <dgm:prSet custT="1"/>
      <dgm:spPr/>
      <dgm:t>
        <a:bodyPr/>
        <a:lstStyle/>
        <a:p>
          <a:endParaRPr lang="ru-RU" sz="1600" dirty="0"/>
        </a:p>
      </dgm:t>
    </dgm:pt>
    <dgm:pt modelId="{AE1CBDDE-E51C-40D2-9976-F8D4AB10F4B6}" type="parTrans" cxnId="{D987D6B7-1C24-4ACB-B977-99D3B94DEEAD}">
      <dgm:prSet/>
      <dgm:spPr/>
      <dgm:t>
        <a:bodyPr/>
        <a:lstStyle/>
        <a:p>
          <a:endParaRPr lang="ru-RU"/>
        </a:p>
      </dgm:t>
    </dgm:pt>
    <dgm:pt modelId="{E8972C60-3BC9-407B-84D2-1A4CAF1B5D0B}" type="sibTrans" cxnId="{D987D6B7-1C24-4ACB-B977-99D3B94DEEAD}">
      <dgm:prSet/>
      <dgm:spPr/>
      <dgm:t>
        <a:bodyPr/>
        <a:lstStyle/>
        <a:p>
          <a:endParaRPr lang="ru-RU"/>
        </a:p>
      </dgm:t>
    </dgm:pt>
    <dgm:pt modelId="{AD388E4B-C94B-497E-B01B-5AF261E38B66}">
      <dgm:prSet custT="1"/>
      <dgm:spPr/>
      <dgm:t>
        <a:bodyPr/>
        <a:lstStyle/>
        <a:p>
          <a:r>
            <a:rPr lang="ru-RU" sz="2200" b="1" dirty="0" smtClean="0">
              <a:solidFill>
                <a:schemeClr val="accent6">
                  <a:lumMod val="75000"/>
                </a:schemeClr>
              </a:solidFill>
            </a:rPr>
            <a:t>Установление причинно-следственных связей</a:t>
          </a:r>
          <a:endParaRPr lang="ru-RU" sz="2200" dirty="0">
            <a:solidFill>
              <a:schemeClr val="accent6">
                <a:lumMod val="75000"/>
              </a:schemeClr>
            </a:solidFill>
          </a:endParaRPr>
        </a:p>
      </dgm:t>
    </dgm:pt>
    <dgm:pt modelId="{BF16C8B8-6C4B-4FC7-BA25-22CE7F1B362F}" type="parTrans" cxnId="{452ECF16-EBD7-4028-8E2B-8A3B938864E9}">
      <dgm:prSet/>
      <dgm:spPr/>
      <dgm:t>
        <a:bodyPr/>
        <a:lstStyle/>
        <a:p>
          <a:endParaRPr lang="ru-RU"/>
        </a:p>
      </dgm:t>
    </dgm:pt>
    <dgm:pt modelId="{45F1A144-79D4-4AD3-A01A-2395050D897B}" type="sibTrans" cxnId="{452ECF16-EBD7-4028-8E2B-8A3B938864E9}">
      <dgm:prSet/>
      <dgm:spPr/>
      <dgm:t>
        <a:bodyPr/>
        <a:lstStyle/>
        <a:p>
          <a:endParaRPr lang="ru-RU"/>
        </a:p>
      </dgm:t>
    </dgm:pt>
    <dgm:pt modelId="{BA78E2CE-8C6B-4BCC-839E-E313F10FFABF}">
      <dgm:prSet custT="1"/>
      <dgm:spPr/>
      <dgm:t>
        <a:bodyPr/>
        <a:lstStyle/>
        <a:p>
          <a:r>
            <a:rPr lang="ru-RU" sz="2200" b="1" dirty="0" smtClean="0">
              <a:solidFill>
                <a:schemeClr val="accent6">
                  <a:lumMod val="75000"/>
                </a:schemeClr>
              </a:solidFill>
            </a:rPr>
            <a:t>Умение выявить аналогии на предметном материале</a:t>
          </a:r>
          <a:endParaRPr lang="ru-RU" sz="2200" dirty="0">
            <a:solidFill>
              <a:schemeClr val="accent6">
                <a:lumMod val="75000"/>
              </a:schemeClr>
            </a:solidFill>
          </a:endParaRPr>
        </a:p>
      </dgm:t>
    </dgm:pt>
    <dgm:pt modelId="{DCFDBAD3-D1E9-4E42-AA81-B89AEC0E0B68}" type="parTrans" cxnId="{3AC19D82-A68F-4280-A56B-D5AC002F596D}">
      <dgm:prSet/>
      <dgm:spPr/>
      <dgm:t>
        <a:bodyPr/>
        <a:lstStyle/>
        <a:p>
          <a:endParaRPr lang="ru-RU"/>
        </a:p>
      </dgm:t>
    </dgm:pt>
    <dgm:pt modelId="{58F972A0-9D34-4EF9-9D25-8F69157C089E}" type="sibTrans" cxnId="{3AC19D82-A68F-4280-A56B-D5AC002F596D}">
      <dgm:prSet/>
      <dgm:spPr/>
      <dgm:t>
        <a:bodyPr/>
        <a:lstStyle/>
        <a:p>
          <a:endParaRPr lang="ru-RU"/>
        </a:p>
      </dgm:t>
    </dgm:pt>
    <dgm:pt modelId="{5D2E0865-609E-4A70-BBA1-FA5B9FDA777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Умение делать выводы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F6492422-D307-4F47-88A3-40F4DF8C2969}" type="parTrans" cxnId="{A6D1914A-FAF4-43D3-81C7-C2EFBB6706DB}">
      <dgm:prSet/>
      <dgm:spPr/>
      <dgm:t>
        <a:bodyPr/>
        <a:lstStyle/>
        <a:p>
          <a:endParaRPr lang="ru-RU"/>
        </a:p>
      </dgm:t>
    </dgm:pt>
    <dgm:pt modelId="{CA3639C5-BDB9-4242-96A3-6916067BA61F}" type="sibTrans" cxnId="{A6D1914A-FAF4-43D3-81C7-C2EFBB6706DB}">
      <dgm:prSet/>
      <dgm:spPr/>
      <dgm:t>
        <a:bodyPr/>
        <a:lstStyle/>
        <a:p>
          <a:endParaRPr lang="ru-RU"/>
        </a:p>
      </dgm:t>
    </dgm:pt>
    <dgm:pt modelId="{E0AD7AA1-037D-4CB1-B065-AD62C86EA73E}" type="pres">
      <dgm:prSet presAssocID="{D012668D-96C7-4DD5-86B8-01EFB45FA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16C07-A311-47FD-BBF0-FA4F6B076D9A}" type="pres">
      <dgm:prSet presAssocID="{230B361F-043C-4268-9724-2EB68DD81B9B}" presName="linNode" presStyleCnt="0"/>
      <dgm:spPr/>
    </dgm:pt>
    <dgm:pt modelId="{59E4FE84-CA7C-4A77-B51E-805F4088B14E}" type="pres">
      <dgm:prSet presAssocID="{230B361F-043C-4268-9724-2EB68DD81B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A5428-5A4F-41AA-BF8F-543A081E35B1}" type="pres">
      <dgm:prSet presAssocID="{230B361F-043C-4268-9724-2EB68DD81B9B}" presName="descendantText" presStyleLbl="alignAccFollowNode1" presStyleIdx="0" presStyleCnt="3" custScaleY="15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810C9-9C20-4252-858B-BAE22B415F89}" type="pres">
      <dgm:prSet presAssocID="{E24E089F-0DDB-4B53-9E56-ABDB1784E8F7}" presName="sp" presStyleCnt="0"/>
      <dgm:spPr/>
    </dgm:pt>
    <dgm:pt modelId="{A30CF3E8-C786-4638-AC50-D66E5E2D057F}" type="pres">
      <dgm:prSet presAssocID="{F9F3805C-4571-432A-B7DC-5383B639A82F}" presName="linNode" presStyleCnt="0"/>
      <dgm:spPr/>
    </dgm:pt>
    <dgm:pt modelId="{95D16CE6-22EC-4263-B671-7A4464523F9A}" type="pres">
      <dgm:prSet presAssocID="{F9F3805C-4571-432A-B7DC-5383B639A8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E839-F4A3-4D91-97AE-3115C01672C9}" type="pres">
      <dgm:prSet presAssocID="{F9F3805C-4571-432A-B7DC-5383B639A82F}" presName="descendantText" presStyleLbl="alignAccFollowNode1" presStyleIdx="1" presStyleCnt="3" custScaleY="132841" custLinFactNeighborX="80" custLinFactNeighborY="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8A6C4-544C-43B4-95BB-3314974CEE7C}" type="pres">
      <dgm:prSet presAssocID="{6F2C3E34-A2A8-4518-832D-E72A8A25125E}" presName="sp" presStyleCnt="0"/>
      <dgm:spPr/>
    </dgm:pt>
    <dgm:pt modelId="{6A0E7C73-2D7F-48BE-BF6A-9877867B6E8B}" type="pres">
      <dgm:prSet presAssocID="{B6BF510C-14EE-45AC-AB0A-CB54A931D6ED}" presName="linNode" presStyleCnt="0"/>
      <dgm:spPr/>
    </dgm:pt>
    <dgm:pt modelId="{0A430F90-A52A-4BD7-880B-994FE798072C}" type="pres">
      <dgm:prSet presAssocID="{B6BF510C-14EE-45AC-AB0A-CB54A931D6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B3456-2D8E-4FCC-8AAA-173836D5B885}" type="pres">
      <dgm:prSet presAssocID="{B6BF510C-14EE-45AC-AB0A-CB54A931D6E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EC1C4-CA84-4BA9-8A45-F9BB9EFBE206}" type="presOf" srcId="{58F8D222-D8B5-46D5-A92F-A03F1CDC9162}" destId="{86B7E839-F4A3-4D91-97AE-3115C01672C9}" srcOrd="0" destOrd="0" presId="urn:microsoft.com/office/officeart/2005/8/layout/vList5"/>
    <dgm:cxn modelId="{99FF3C4A-CB9F-4063-93D3-D4DBA91A2AE9}" srcId="{B6BF510C-14EE-45AC-AB0A-CB54A931D6ED}" destId="{891A2C61-18EF-4F63-9C2F-48CA22ED5954}" srcOrd="0" destOrd="0" parTransId="{2490836C-0717-46F1-869D-C694EDE2D9DD}" sibTransId="{6D62AF4C-C0B7-4FE5-9944-E9483E490436}"/>
    <dgm:cxn modelId="{665BC55F-9149-4B32-B49D-C60C684983EF}" type="presOf" srcId="{5D2E0865-609E-4A70-BBA1-FA5B9FDA777C}" destId="{A6CB3456-2D8E-4FCC-8AAA-173836D5B885}" srcOrd="0" destOrd="1" presId="urn:microsoft.com/office/officeart/2005/8/layout/vList5"/>
    <dgm:cxn modelId="{0AA1E7D6-1457-4CE0-BDDB-AF344C0CB844}" type="presOf" srcId="{F9F3805C-4571-432A-B7DC-5383B639A82F}" destId="{95D16CE6-22EC-4263-B671-7A4464523F9A}" srcOrd="0" destOrd="0" presId="urn:microsoft.com/office/officeart/2005/8/layout/vList5"/>
    <dgm:cxn modelId="{452ECF16-EBD7-4028-8E2B-8A3B938864E9}" srcId="{F9F3805C-4571-432A-B7DC-5383B639A82F}" destId="{AD388E4B-C94B-497E-B01B-5AF261E38B66}" srcOrd="1" destOrd="0" parTransId="{BF16C8B8-6C4B-4FC7-BA25-22CE7F1B362F}" sibTransId="{45F1A144-79D4-4AD3-A01A-2395050D897B}"/>
    <dgm:cxn modelId="{E3E0FE8F-AC36-46E2-99F6-77279F7D80DA}" srcId="{D012668D-96C7-4DD5-86B8-01EFB45FA44D}" destId="{F9F3805C-4571-432A-B7DC-5383B639A82F}" srcOrd="1" destOrd="0" parTransId="{BA8E9F93-A5D6-4A40-9EF1-E7E972636F2B}" sibTransId="{6F2C3E34-A2A8-4518-832D-E72A8A25125E}"/>
    <dgm:cxn modelId="{AD073F3B-5B6D-48A9-BBCA-9FCCBECB5211}" srcId="{230B361F-043C-4268-9724-2EB68DD81B9B}" destId="{DF54E80C-216C-4335-9A50-A13E60858232}" srcOrd="0" destOrd="0" parTransId="{49D5F4F6-765A-4B5A-8AB1-072FC3A437C8}" sibTransId="{AD353D6E-4017-4180-B662-906F3034C64E}"/>
    <dgm:cxn modelId="{39713DEB-32D8-4840-85B3-EED743091708}" type="presOf" srcId="{D012668D-96C7-4DD5-86B8-01EFB45FA44D}" destId="{E0AD7AA1-037D-4CB1-B065-AD62C86EA73E}" srcOrd="0" destOrd="0" presId="urn:microsoft.com/office/officeart/2005/8/layout/vList5"/>
    <dgm:cxn modelId="{39B87243-F1EB-4AA0-A35F-E11E69E47179}" type="presOf" srcId="{DF54E80C-216C-4335-9A50-A13E60858232}" destId="{DE8A5428-5A4F-41AA-BF8F-543A081E35B1}" srcOrd="0" destOrd="0" presId="urn:microsoft.com/office/officeart/2005/8/layout/vList5"/>
    <dgm:cxn modelId="{C3E6AB1E-6F04-425D-B1F5-C782ABC8C291}" type="presOf" srcId="{B6BF510C-14EE-45AC-AB0A-CB54A931D6ED}" destId="{0A430F90-A52A-4BD7-880B-994FE798072C}" srcOrd="0" destOrd="0" presId="urn:microsoft.com/office/officeart/2005/8/layout/vList5"/>
    <dgm:cxn modelId="{4588F275-0AD1-47DE-9288-5B08DC87C14F}" type="presOf" srcId="{230B361F-043C-4268-9724-2EB68DD81B9B}" destId="{59E4FE84-CA7C-4A77-B51E-805F4088B14E}" srcOrd="0" destOrd="0" presId="urn:microsoft.com/office/officeart/2005/8/layout/vList5"/>
    <dgm:cxn modelId="{279B6CA2-86F7-4FB1-8A9A-9CD7FBC499AB}" type="presOf" srcId="{BA78E2CE-8C6B-4BCC-839E-E313F10FFABF}" destId="{86B7E839-F4A3-4D91-97AE-3115C01672C9}" srcOrd="0" destOrd="2" presId="urn:microsoft.com/office/officeart/2005/8/layout/vList5"/>
    <dgm:cxn modelId="{D987D6B7-1C24-4ACB-B977-99D3B94DEEAD}" srcId="{230B361F-043C-4268-9724-2EB68DD81B9B}" destId="{33395DCF-75A1-4233-8F3B-268835FFF83A}" srcOrd="2" destOrd="0" parTransId="{AE1CBDDE-E51C-40D2-9976-F8D4AB10F4B6}" sibTransId="{E8972C60-3BC9-407B-84D2-1A4CAF1B5D0B}"/>
    <dgm:cxn modelId="{BA17DF91-7106-4B09-8F8F-8F08CAA76B16}" type="presOf" srcId="{33395DCF-75A1-4233-8F3B-268835FFF83A}" destId="{DE8A5428-5A4F-41AA-BF8F-543A081E35B1}" srcOrd="0" destOrd="2" presId="urn:microsoft.com/office/officeart/2005/8/layout/vList5"/>
    <dgm:cxn modelId="{E7C556F8-3F8B-480B-BFF3-67D2E2270655}" type="presOf" srcId="{502CC339-A9F6-44F5-8185-D7D0A0CD2081}" destId="{DE8A5428-5A4F-41AA-BF8F-543A081E35B1}" srcOrd="0" destOrd="1" presId="urn:microsoft.com/office/officeart/2005/8/layout/vList5"/>
    <dgm:cxn modelId="{DDD9DFC5-E70C-4B22-92E6-2A57AFEBFBAB}" srcId="{D012668D-96C7-4DD5-86B8-01EFB45FA44D}" destId="{230B361F-043C-4268-9724-2EB68DD81B9B}" srcOrd="0" destOrd="0" parTransId="{24CE4658-EFD9-4F11-8B0B-00C810DE1129}" sibTransId="{E24E089F-0DDB-4B53-9E56-ABDB1784E8F7}"/>
    <dgm:cxn modelId="{A6D1914A-FAF4-43D3-81C7-C2EFBB6706DB}" srcId="{B6BF510C-14EE-45AC-AB0A-CB54A931D6ED}" destId="{5D2E0865-609E-4A70-BBA1-FA5B9FDA777C}" srcOrd="1" destOrd="0" parTransId="{F6492422-D307-4F47-88A3-40F4DF8C2969}" sibTransId="{CA3639C5-BDB9-4242-96A3-6916067BA61F}"/>
    <dgm:cxn modelId="{3DB67728-DC0A-43BC-B5ED-1EEF7ABBDE1C}" srcId="{F9F3805C-4571-432A-B7DC-5383B639A82F}" destId="{58F8D222-D8B5-46D5-A92F-A03F1CDC9162}" srcOrd="0" destOrd="0" parTransId="{CCD09DCC-7218-481A-A756-C43FD5F26D1D}" sibTransId="{FCADB794-703E-4286-9A7E-6CDC4C137FB8}"/>
    <dgm:cxn modelId="{162A4884-8F0E-4D3E-9A7B-D660D49901E8}" type="presOf" srcId="{891A2C61-18EF-4F63-9C2F-48CA22ED5954}" destId="{A6CB3456-2D8E-4FCC-8AAA-173836D5B885}" srcOrd="0" destOrd="0" presId="urn:microsoft.com/office/officeart/2005/8/layout/vList5"/>
    <dgm:cxn modelId="{D62BFC51-925E-4F15-B9F9-9F9250C6B9A7}" srcId="{230B361F-043C-4268-9724-2EB68DD81B9B}" destId="{502CC339-A9F6-44F5-8185-D7D0A0CD2081}" srcOrd="1" destOrd="0" parTransId="{E34CBFDC-4D24-490A-920B-CA256EC15AF3}" sibTransId="{78877D88-00EF-4BA8-86C6-19221B54EC1C}"/>
    <dgm:cxn modelId="{3AC19D82-A68F-4280-A56B-D5AC002F596D}" srcId="{F9F3805C-4571-432A-B7DC-5383B639A82F}" destId="{BA78E2CE-8C6B-4BCC-839E-E313F10FFABF}" srcOrd="2" destOrd="0" parTransId="{DCFDBAD3-D1E9-4E42-AA81-B89AEC0E0B68}" sibTransId="{58F972A0-9D34-4EF9-9D25-8F69157C089E}"/>
    <dgm:cxn modelId="{726B1C17-4593-459C-B0DB-8450A28A3F93}" srcId="{D012668D-96C7-4DD5-86B8-01EFB45FA44D}" destId="{B6BF510C-14EE-45AC-AB0A-CB54A931D6ED}" srcOrd="2" destOrd="0" parTransId="{25F60AE9-CCEA-4578-B27A-17093A4AE12C}" sibTransId="{B0207395-6C5E-4B47-9F6D-B2753DC68012}"/>
    <dgm:cxn modelId="{3A12CA59-B191-4B1E-BC8F-83191254A93A}" type="presOf" srcId="{AD388E4B-C94B-497E-B01B-5AF261E38B66}" destId="{86B7E839-F4A3-4D91-97AE-3115C01672C9}" srcOrd="0" destOrd="1" presId="urn:microsoft.com/office/officeart/2005/8/layout/vList5"/>
    <dgm:cxn modelId="{B7A73A06-4BDA-4B44-9C40-643082673E31}" type="presParOf" srcId="{E0AD7AA1-037D-4CB1-B065-AD62C86EA73E}" destId="{98816C07-A311-47FD-BBF0-FA4F6B076D9A}" srcOrd="0" destOrd="0" presId="urn:microsoft.com/office/officeart/2005/8/layout/vList5"/>
    <dgm:cxn modelId="{AB27AA12-BD59-4AFB-B4D6-6222CF359282}" type="presParOf" srcId="{98816C07-A311-47FD-BBF0-FA4F6B076D9A}" destId="{59E4FE84-CA7C-4A77-B51E-805F4088B14E}" srcOrd="0" destOrd="0" presId="urn:microsoft.com/office/officeart/2005/8/layout/vList5"/>
    <dgm:cxn modelId="{9E60D0E3-D1A9-4A6E-A7AE-5AD280929D08}" type="presParOf" srcId="{98816C07-A311-47FD-BBF0-FA4F6B076D9A}" destId="{DE8A5428-5A4F-41AA-BF8F-543A081E35B1}" srcOrd="1" destOrd="0" presId="urn:microsoft.com/office/officeart/2005/8/layout/vList5"/>
    <dgm:cxn modelId="{3F609228-8089-45B1-8AE8-83897A29B7ED}" type="presParOf" srcId="{E0AD7AA1-037D-4CB1-B065-AD62C86EA73E}" destId="{FDF810C9-9C20-4252-858B-BAE22B415F89}" srcOrd="1" destOrd="0" presId="urn:microsoft.com/office/officeart/2005/8/layout/vList5"/>
    <dgm:cxn modelId="{374A9CB4-007A-4387-BC4D-57BE40C70921}" type="presParOf" srcId="{E0AD7AA1-037D-4CB1-B065-AD62C86EA73E}" destId="{A30CF3E8-C786-4638-AC50-D66E5E2D057F}" srcOrd="2" destOrd="0" presId="urn:microsoft.com/office/officeart/2005/8/layout/vList5"/>
    <dgm:cxn modelId="{6C36A573-6F90-4D6D-B5C1-F3A73685DB75}" type="presParOf" srcId="{A30CF3E8-C786-4638-AC50-D66E5E2D057F}" destId="{95D16CE6-22EC-4263-B671-7A4464523F9A}" srcOrd="0" destOrd="0" presId="urn:microsoft.com/office/officeart/2005/8/layout/vList5"/>
    <dgm:cxn modelId="{53BAF917-9D06-4D54-A602-A495484D0A35}" type="presParOf" srcId="{A30CF3E8-C786-4638-AC50-D66E5E2D057F}" destId="{86B7E839-F4A3-4D91-97AE-3115C01672C9}" srcOrd="1" destOrd="0" presId="urn:microsoft.com/office/officeart/2005/8/layout/vList5"/>
    <dgm:cxn modelId="{6224D423-A20D-4870-9F71-DDB72C7FAB20}" type="presParOf" srcId="{E0AD7AA1-037D-4CB1-B065-AD62C86EA73E}" destId="{9FB8A6C4-544C-43B4-95BB-3314974CEE7C}" srcOrd="3" destOrd="0" presId="urn:microsoft.com/office/officeart/2005/8/layout/vList5"/>
    <dgm:cxn modelId="{D0C4DA5A-4C12-4C6F-9D67-89C878B4612C}" type="presParOf" srcId="{E0AD7AA1-037D-4CB1-B065-AD62C86EA73E}" destId="{6A0E7C73-2D7F-48BE-BF6A-9877867B6E8B}" srcOrd="4" destOrd="0" presId="urn:microsoft.com/office/officeart/2005/8/layout/vList5"/>
    <dgm:cxn modelId="{00369FF7-B7B8-4B8D-A79A-1099F91638B3}" type="presParOf" srcId="{6A0E7C73-2D7F-48BE-BF6A-9877867B6E8B}" destId="{0A430F90-A52A-4BD7-880B-994FE798072C}" srcOrd="0" destOrd="0" presId="urn:microsoft.com/office/officeart/2005/8/layout/vList5"/>
    <dgm:cxn modelId="{FBCEDE9D-A015-4845-9A34-60B8A7119828}" type="presParOf" srcId="{6A0E7C73-2D7F-48BE-BF6A-9877867B6E8B}" destId="{A6CB3456-2D8E-4FCC-8AAA-173836D5B8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5B181-CBCF-443C-9F7E-CF2A6498C0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E9776-2C03-40DC-83D9-34524BB6437E}">
      <dgm:prSet phldrT="[Текст]" phldr="1" custT="1"/>
      <dgm:spPr/>
      <dgm:t>
        <a:bodyPr/>
        <a:lstStyle/>
        <a:p>
          <a:endParaRPr lang="ru-RU" sz="900" dirty="0"/>
        </a:p>
      </dgm:t>
    </dgm:pt>
    <dgm:pt modelId="{9464CE35-0322-4C82-AA1B-44B60FC714F4}" type="parTrans" cxnId="{BEA9C073-CF5E-44CB-AA67-ED5FDCB694D9}">
      <dgm:prSet/>
      <dgm:spPr/>
      <dgm:t>
        <a:bodyPr/>
        <a:lstStyle/>
        <a:p>
          <a:endParaRPr lang="ru-RU"/>
        </a:p>
      </dgm:t>
    </dgm:pt>
    <dgm:pt modelId="{1D324342-32FD-4F06-894F-A85671090527}" type="sibTrans" cxnId="{BEA9C073-CF5E-44CB-AA67-ED5FDCB694D9}">
      <dgm:prSet/>
      <dgm:spPr/>
      <dgm:t>
        <a:bodyPr/>
        <a:lstStyle/>
        <a:p>
          <a:endParaRPr lang="ru-RU"/>
        </a:p>
      </dgm:t>
    </dgm:pt>
    <dgm:pt modelId="{FEAD2C77-ED39-496C-B382-169F43F68A4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Планирование</a:t>
          </a:r>
          <a:endParaRPr lang="ru-RU" sz="2800" dirty="0">
            <a:solidFill>
              <a:srgbClr val="002060"/>
            </a:solidFill>
          </a:endParaRPr>
        </a:p>
      </dgm:t>
    </dgm:pt>
    <dgm:pt modelId="{0C1CC418-DED1-4E56-8064-847CE37D302E}" type="parTrans" cxnId="{D64548F6-659E-452A-8834-23A286D28B96}">
      <dgm:prSet/>
      <dgm:spPr/>
      <dgm:t>
        <a:bodyPr/>
        <a:lstStyle/>
        <a:p>
          <a:endParaRPr lang="ru-RU"/>
        </a:p>
      </dgm:t>
    </dgm:pt>
    <dgm:pt modelId="{4B09DB24-F8B3-4558-BF5F-BB8824FB7BD3}" type="sibTrans" cxnId="{D64548F6-659E-452A-8834-23A286D28B96}">
      <dgm:prSet/>
      <dgm:spPr/>
      <dgm:t>
        <a:bodyPr/>
        <a:lstStyle/>
        <a:p>
          <a:endParaRPr lang="ru-RU"/>
        </a:p>
      </dgm:t>
    </dgm:pt>
    <dgm:pt modelId="{B391EE97-9741-4EF5-A617-D7D7747B2D6D}">
      <dgm:prSet phldrT="[Текст]" phldr="1" custT="1"/>
      <dgm:spPr/>
      <dgm:t>
        <a:bodyPr/>
        <a:lstStyle/>
        <a:p>
          <a:endParaRPr lang="ru-RU" sz="800" dirty="0"/>
        </a:p>
      </dgm:t>
    </dgm:pt>
    <dgm:pt modelId="{1E588CCF-4B75-4CD7-A1BE-BF9F2258AE75}" type="parTrans" cxnId="{AFEA7383-4258-4755-9149-1BE549B085B6}">
      <dgm:prSet/>
      <dgm:spPr/>
      <dgm:t>
        <a:bodyPr/>
        <a:lstStyle/>
        <a:p>
          <a:endParaRPr lang="ru-RU"/>
        </a:p>
      </dgm:t>
    </dgm:pt>
    <dgm:pt modelId="{6AEA6C20-47D1-4E73-ABDE-AF967FB4DA08}" type="sibTrans" cxnId="{AFEA7383-4258-4755-9149-1BE549B085B6}">
      <dgm:prSet/>
      <dgm:spPr/>
      <dgm:t>
        <a:bodyPr/>
        <a:lstStyle/>
        <a:p>
          <a:endParaRPr lang="ru-RU"/>
        </a:p>
      </dgm:t>
    </dgm:pt>
    <dgm:pt modelId="{5DDE4FC9-2AB8-4849-A508-0285630EC53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Прогнозирование</a:t>
          </a:r>
        </a:p>
        <a:p>
          <a:r>
            <a:rPr lang="ru-RU" dirty="0" smtClean="0">
              <a:solidFill>
                <a:srgbClr val="002060"/>
              </a:solidFill>
            </a:rPr>
            <a:t>Оценка</a:t>
          </a:r>
          <a:endParaRPr lang="ru-RU" dirty="0">
            <a:solidFill>
              <a:srgbClr val="002060"/>
            </a:solidFill>
          </a:endParaRPr>
        </a:p>
      </dgm:t>
    </dgm:pt>
    <dgm:pt modelId="{E5B50EDF-6523-4F97-8296-4691127322FE}" type="parTrans" cxnId="{2A13A998-793B-4B14-B0D9-D4120E38EDDE}">
      <dgm:prSet/>
      <dgm:spPr/>
      <dgm:t>
        <a:bodyPr/>
        <a:lstStyle/>
        <a:p>
          <a:endParaRPr lang="ru-RU"/>
        </a:p>
      </dgm:t>
    </dgm:pt>
    <dgm:pt modelId="{7CFA49BD-D92D-489D-A75E-6EDD68383966}" type="sibTrans" cxnId="{2A13A998-793B-4B14-B0D9-D4120E38EDDE}">
      <dgm:prSet/>
      <dgm:spPr/>
      <dgm:t>
        <a:bodyPr/>
        <a:lstStyle/>
        <a:p>
          <a:endParaRPr lang="ru-RU"/>
        </a:p>
      </dgm:t>
    </dgm:pt>
    <dgm:pt modelId="{FC61BBE7-2858-4807-AABE-ABF71D4816E3}">
      <dgm:prSet phldrT="[Текст]" phldr="1" custT="1"/>
      <dgm:spPr/>
      <dgm:t>
        <a:bodyPr/>
        <a:lstStyle/>
        <a:p>
          <a:endParaRPr lang="ru-RU" sz="800" dirty="0"/>
        </a:p>
      </dgm:t>
    </dgm:pt>
    <dgm:pt modelId="{9C7B1787-6C4A-4E25-8793-5C25D4A86E90}" type="parTrans" cxnId="{1D9802BA-EE98-41A7-BDAF-28CE133DFBC5}">
      <dgm:prSet/>
      <dgm:spPr/>
      <dgm:t>
        <a:bodyPr/>
        <a:lstStyle/>
        <a:p>
          <a:endParaRPr lang="ru-RU"/>
        </a:p>
      </dgm:t>
    </dgm:pt>
    <dgm:pt modelId="{1BD92765-F9A9-45B5-8B13-B47574B4E860}" type="sibTrans" cxnId="{1D9802BA-EE98-41A7-BDAF-28CE133DFBC5}">
      <dgm:prSet/>
      <dgm:spPr/>
      <dgm:t>
        <a:bodyPr/>
        <a:lstStyle/>
        <a:p>
          <a:endParaRPr lang="ru-RU"/>
        </a:p>
      </dgm:t>
    </dgm:pt>
    <dgm:pt modelId="{D8A2BA4C-F752-4392-89DE-CA61457E9441}">
      <dgm:prSet phldrT="[Текст]" phldr="1" custT="1"/>
      <dgm:spPr/>
      <dgm:t>
        <a:bodyPr/>
        <a:lstStyle/>
        <a:p>
          <a:endParaRPr lang="ru-RU" sz="800" dirty="0"/>
        </a:p>
      </dgm:t>
    </dgm:pt>
    <dgm:pt modelId="{02A4E539-D3A3-40AA-8065-7538ABA1E33C}" type="parTrans" cxnId="{18391ED8-1F24-4B80-BC4F-4123521319E8}">
      <dgm:prSet/>
      <dgm:spPr/>
      <dgm:t>
        <a:bodyPr/>
        <a:lstStyle/>
        <a:p>
          <a:endParaRPr lang="ru-RU"/>
        </a:p>
      </dgm:t>
    </dgm:pt>
    <dgm:pt modelId="{21D5B2D0-C394-402E-ADAE-4DD4DAED037C}" type="sibTrans" cxnId="{18391ED8-1F24-4B80-BC4F-4123521319E8}">
      <dgm:prSet/>
      <dgm:spPr/>
      <dgm:t>
        <a:bodyPr/>
        <a:lstStyle/>
        <a:p>
          <a:endParaRPr lang="ru-RU"/>
        </a:p>
      </dgm:t>
    </dgm:pt>
    <dgm:pt modelId="{92A0ED35-BC07-4FE9-A378-92B18F7C4823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Контроль Коррекция</a:t>
          </a:r>
          <a:endParaRPr lang="ru-RU" dirty="0">
            <a:solidFill>
              <a:srgbClr val="002060"/>
            </a:solidFill>
          </a:endParaRPr>
        </a:p>
      </dgm:t>
    </dgm:pt>
    <dgm:pt modelId="{02C01F61-8768-4E88-BC0A-15B32FC6810D}" type="parTrans" cxnId="{C4B7947A-50FA-4520-9C6A-652018842DCE}">
      <dgm:prSet/>
      <dgm:spPr/>
      <dgm:t>
        <a:bodyPr/>
        <a:lstStyle/>
        <a:p>
          <a:endParaRPr lang="ru-RU"/>
        </a:p>
      </dgm:t>
    </dgm:pt>
    <dgm:pt modelId="{39BEC620-987A-4F11-BBA7-5956F3A9B326}" type="sibTrans" cxnId="{C4B7947A-50FA-4520-9C6A-652018842DCE}">
      <dgm:prSet/>
      <dgm:spPr/>
      <dgm:t>
        <a:bodyPr/>
        <a:lstStyle/>
        <a:p>
          <a:endParaRPr lang="ru-RU"/>
        </a:p>
      </dgm:t>
    </dgm:pt>
    <dgm:pt modelId="{D61748A9-757F-4EE9-AF20-24FBBEBAC590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002060"/>
              </a:solidFill>
            </a:rPr>
            <a:t>Целепологание</a:t>
          </a:r>
          <a:endParaRPr lang="ru-RU" sz="2800" dirty="0">
            <a:solidFill>
              <a:srgbClr val="002060"/>
            </a:solidFill>
          </a:endParaRPr>
        </a:p>
      </dgm:t>
    </dgm:pt>
    <dgm:pt modelId="{D427A3BC-6046-48BF-92BB-27C6FA9E5764}" type="sibTrans" cxnId="{2E619258-456B-4E0F-95DA-641B283DBDA3}">
      <dgm:prSet/>
      <dgm:spPr/>
      <dgm:t>
        <a:bodyPr/>
        <a:lstStyle/>
        <a:p>
          <a:endParaRPr lang="ru-RU"/>
        </a:p>
      </dgm:t>
    </dgm:pt>
    <dgm:pt modelId="{DA97A89D-AE4F-477F-86C9-D4C125CAC385}" type="parTrans" cxnId="{2E619258-456B-4E0F-95DA-641B283DBDA3}">
      <dgm:prSet/>
      <dgm:spPr/>
      <dgm:t>
        <a:bodyPr/>
        <a:lstStyle/>
        <a:p>
          <a:endParaRPr lang="ru-RU"/>
        </a:p>
      </dgm:t>
    </dgm:pt>
    <dgm:pt modelId="{AF372851-6733-4D65-A3D4-E1909B3DA644}" type="pres">
      <dgm:prSet presAssocID="{6C45B181-CBCF-443C-9F7E-CF2A6498C0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C05F4-2F73-414A-99F5-59103185DFCC}" type="pres">
      <dgm:prSet presAssocID="{D61748A9-757F-4EE9-AF20-24FBBEBAC590}" presName="circle1" presStyleLbl="node1" presStyleIdx="0" presStyleCnt="4"/>
      <dgm:spPr/>
      <dgm:t>
        <a:bodyPr/>
        <a:lstStyle/>
        <a:p>
          <a:endParaRPr lang="ru-RU"/>
        </a:p>
      </dgm:t>
    </dgm:pt>
    <dgm:pt modelId="{B3426965-DFB6-4B50-A354-30D13F93222B}" type="pres">
      <dgm:prSet presAssocID="{D61748A9-757F-4EE9-AF20-24FBBEBAC590}" presName="space" presStyleCnt="0"/>
      <dgm:spPr/>
    </dgm:pt>
    <dgm:pt modelId="{74144EF6-F643-4FB5-9706-0F79931E241E}" type="pres">
      <dgm:prSet presAssocID="{D61748A9-757F-4EE9-AF20-24FBBEBAC590}" presName="rect1" presStyleLbl="alignAcc1" presStyleIdx="0" presStyleCnt="4" custScaleY="93797" custLinFactNeighborX="-137" custLinFactNeighborY="-3102"/>
      <dgm:spPr/>
      <dgm:t>
        <a:bodyPr/>
        <a:lstStyle/>
        <a:p>
          <a:endParaRPr lang="ru-RU"/>
        </a:p>
      </dgm:t>
    </dgm:pt>
    <dgm:pt modelId="{E54D7FAC-E750-44E5-BA63-B8C5A25F3B91}" type="pres">
      <dgm:prSet presAssocID="{FEAD2C77-ED39-496C-B382-169F43F68A45}" presName="vertSpace2" presStyleLbl="node1" presStyleIdx="0" presStyleCnt="4"/>
      <dgm:spPr/>
    </dgm:pt>
    <dgm:pt modelId="{361345E0-DADD-4E34-A0AC-D24AB89553F7}" type="pres">
      <dgm:prSet presAssocID="{FEAD2C77-ED39-496C-B382-169F43F68A45}" presName="circle2" presStyleLbl="node1" presStyleIdx="1" presStyleCnt="4"/>
      <dgm:spPr/>
      <dgm:t>
        <a:bodyPr/>
        <a:lstStyle/>
        <a:p>
          <a:endParaRPr lang="ru-RU"/>
        </a:p>
      </dgm:t>
    </dgm:pt>
    <dgm:pt modelId="{D3167F46-0D6C-440A-AE4D-43A1CB239E77}" type="pres">
      <dgm:prSet presAssocID="{FEAD2C77-ED39-496C-B382-169F43F68A45}" presName="rect2" presStyleLbl="alignAcc1" presStyleIdx="1" presStyleCnt="4" custLinFactNeighborX="-137" custLinFactNeighborY="-987"/>
      <dgm:spPr/>
      <dgm:t>
        <a:bodyPr/>
        <a:lstStyle/>
        <a:p>
          <a:endParaRPr lang="ru-RU"/>
        </a:p>
      </dgm:t>
    </dgm:pt>
    <dgm:pt modelId="{1A3DD0F9-C948-4FC8-982C-EC622C66AD1F}" type="pres">
      <dgm:prSet presAssocID="{92A0ED35-BC07-4FE9-A378-92B18F7C4823}" presName="vertSpace3" presStyleLbl="node1" presStyleIdx="1" presStyleCnt="4"/>
      <dgm:spPr/>
    </dgm:pt>
    <dgm:pt modelId="{B3645F96-C233-4FCF-B9DE-ADF17DB3A48F}" type="pres">
      <dgm:prSet presAssocID="{92A0ED35-BC07-4FE9-A378-92B18F7C4823}" presName="circle3" presStyleLbl="node1" presStyleIdx="2" presStyleCnt="4"/>
      <dgm:spPr/>
      <dgm:t>
        <a:bodyPr/>
        <a:lstStyle/>
        <a:p>
          <a:endParaRPr lang="ru-RU"/>
        </a:p>
      </dgm:t>
    </dgm:pt>
    <dgm:pt modelId="{BC953F66-3ACA-4AB6-A9B6-7758BCA74E41}" type="pres">
      <dgm:prSet presAssocID="{92A0ED35-BC07-4FE9-A378-92B18F7C4823}" presName="rect3" presStyleLbl="alignAcc1" presStyleIdx="2" presStyleCnt="4" custLinFactNeighborX="-116" custLinFactNeighborY="-335"/>
      <dgm:spPr/>
      <dgm:t>
        <a:bodyPr/>
        <a:lstStyle/>
        <a:p>
          <a:endParaRPr lang="ru-RU"/>
        </a:p>
      </dgm:t>
    </dgm:pt>
    <dgm:pt modelId="{8092B3FB-BF36-4C76-B9D5-18B0116E9C65}" type="pres">
      <dgm:prSet presAssocID="{5DDE4FC9-2AB8-4849-A508-0285630EC538}" presName="vertSpace4" presStyleLbl="node1" presStyleIdx="2" presStyleCnt="4"/>
      <dgm:spPr/>
    </dgm:pt>
    <dgm:pt modelId="{72ACFD1A-1866-4CD2-A2A9-38DDF9459461}" type="pres">
      <dgm:prSet presAssocID="{5DDE4FC9-2AB8-4849-A508-0285630EC538}" presName="circle4" presStyleLbl="node1" presStyleIdx="3" presStyleCnt="4"/>
      <dgm:spPr/>
      <dgm:t>
        <a:bodyPr/>
        <a:lstStyle/>
        <a:p>
          <a:endParaRPr lang="ru-RU"/>
        </a:p>
      </dgm:t>
    </dgm:pt>
    <dgm:pt modelId="{1F29ED04-32E9-46B1-845A-981D793EA5DF}" type="pres">
      <dgm:prSet presAssocID="{5DDE4FC9-2AB8-4849-A508-0285630EC538}" presName="rect4" presStyleLbl="alignAcc1" presStyleIdx="3" presStyleCnt="4"/>
      <dgm:spPr/>
      <dgm:t>
        <a:bodyPr/>
        <a:lstStyle/>
        <a:p>
          <a:endParaRPr lang="ru-RU"/>
        </a:p>
      </dgm:t>
    </dgm:pt>
    <dgm:pt modelId="{7ECBBB29-4125-4CE1-8CE6-A3BEA9B58E42}" type="pres">
      <dgm:prSet presAssocID="{D61748A9-757F-4EE9-AF20-24FBBEBAC590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2686-2401-402A-AB2F-21DD54229873}" type="pres">
      <dgm:prSet presAssocID="{D61748A9-757F-4EE9-AF20-24FBBEBAC590}" presName="rect1ChTx" presStyleLbl="alignAcc1" presStyleIdx="3" presStyleCnt="4" custScaleX="100000" custLinFactNeighborX="18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E0594-2D25-4163-BEE5-05128C6D907C}" type="pres">
      <dgm:prSet presAssocID="{FEAD2C77-ED39-496C-B382-169F43F68A4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B92C-D461-4B5B-BA08-5700497D4710}" type="pres">
      <dgm:prSet presAssocID="{FEAD2C77-ED39-496C-B382-169F43F68A4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40708-47A1-43DC-A037-633FD4265458}" type="pres">
      <dgm:prSet presAssocID="{92A0ED35-BC07-4FE9-A378-92B18F7C482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37FA9-8B7D-4DDD-A626-FB36253CA170}" type="pres">
      <dgm:prSet presAssocID="{92A0ED35-BC07-4FE9-A378-92B18F7C4823}" presName="rect3ChTx" presStyleLbl="alignAcc1" presStyleIdx="3" presStyleCnt="4">
        <dgm:presLayoutVars>
          <dgm:bulletEnabled val="1"/>
        </dgm:presLayoutVars>
      </dgm:prSet>
      <dgm:spPr/>
    </dgm:pt>
    <dgm:pt modelId="{B02DD38C-5F3E-4E89-995A-CAE1501101C9}" type="pres">
      <dgm:prSet presAssocID="{5DDE4FC9-2AB8-4849-A508-0285630EC53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84E5-F5DD-4796-8086-F528AF1028AE}" type="pres">
      <dgm:prSet presAssocID="{5DDE4FC9-2AB8-4849-A508-0285630EC538}" presName="rect4ChTx" presStyleLbl="alignAcc1" presStyleIdx="3" presStyleCnt="4" custLinFactNeighborX="8744" custLinFactNeighborY="-3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5B600-0B34-4BB1-B35F-FEEA144891DA}" type="presOf" srcId="{3EAE9776-2C03-40DC-83D9-34524BB6437E}" destId="{832B2686-2401-402A-AB2F-21DD54229873}" srcOrd="0" destOrd="0" presId="urn:microsoft.com/office/officeart/2005/8/layout/target3"/>
    <dgm:cxn modelId="{1D9802BA-EE98-41A7-BDAF-28CE133DFBC5}" srcId="{5DDE4FC9-2AB8-4849-A508-0285630EC538}" destId="{FC61BBE7-2858-4807-AABE-ABF71D4816E3}" srcOrd="0" destOrd="0" parTransId="{9C7B1787-6C4A-4E25-8793-5C25D4A86E90}" sibTransId="{1BD92765-F9A9-45B5-8B13-B47574B4E860}"/>
    <dgm:cxn modelId="{AFEA7383-4258-4755-9149-1BE549B085B6}" srcId="{FEAD2C77-ED39-496C-B382-169F43F68A45}" destId="{B391EE97-9741-4EF5-A617-D7D7747B2D6D}" srcOrd="0" destOrd="0" parTransId="{1E588CCF-4B75-4CD7-A1BE-BF9F2258AE75}" sibTransId="{6AEA6C20-47D1-4E73-ABDE-AF967FB4DA08}"/>
    <dgm:cxn modelId="{2E619258-456B-4E0F-95DA-641B283DBDA3}" srcId="{6C45B181-CBCF-443C-9F7E-CF2A6498C0DF}" destId="{D61748A9-757F-4EE9-AF20-24FBBEBAC590}" srcOrd="0" destOrd="0" parTransId="{DA97A89D-AE4F-477F-86C9-D4C125CAC385}" sibTransId="{D427A3BC-6046-48BF-92BB-27C6FA9E5764}"/>
    <dgm:cxn modelId="{1D5D7DC2-31B6-48BB-A350-F93A737F263B}" type="presOf" srcId="{D61748A9-757F-4EE9-AF20-24FBBEBAC590}" destId="{7ECBBB29-4125-4CE1-8CE6-A3BEA9B58E42}" srcOrd="1" destOrd="0" presId="urn:microsoft.com/office/officeart/2005/8/layout/target3"/>
    <dgm:cxn modelId="{D64548F6-659E-452A-8834-23A286D28B96}" srcId="{6C45B181-CBCF-443C-9F7E-CF2A6498C0DF}" destId="{FEAD2C77-ED39-496C-B382-169F43F68A45}" srcOrd="1" destOrd="0" parTransId="{0C1CC418-DED1-4E56-8064-847CE37D302E}" sibTransId="{4B09DB24-F8B3-4558-BF5F-BB8824FB7BD3}"/>
    <dgm:cxn modelId="{727D212B-5CE7-4CD8-BD31-491B3029CE66}" type="presOf" srcId="{FC61BBE7-2858-4807-AABE-ABF71D4816E3}" destId="{B0B684E5-F5DD-4796-8086-F528AF1028AE}" srcOrd="0" destOrd="0" presId="urn:microsoft.com/office/officeart/2005/8/layout/target3"/>
    <dgm:cxn modelId="{06EFB00D-E1B4-4A4D-918A-3AC8999BE414}" type="presOf" srcId="{B391EE97-9741-4EF5-A617-D7D7747B2D6D}" destId="{F81CB92C-D461-4B5B-BA08-5700497D4710}" srcOrd="0" destOrd="0" presId="urn:microsoft.com/office/officeart/2005/8/layout/target3"/>
    <dgm:cxn modelId="{7E1F347F-0444-4AED-BF20-2F1F5CB04BBB}" type="presOf" srcId="{6C45B181-CBCF-443C-9F7E-CF2A6498C0DF}" destId="{AF372851-6733-4D65-A3D4-E1909B3DA644}" srcOrd="0" destOrd="0" presId="urn:microsoft.com/office/officeart/2005/8/layout/target3"/>
    <dgm:cxn modelId="{2A13A998-793B-4B14-B0D9-D4120E38EDDE}" srcId="{6C45B181-CBCF-443C-9F7E-CF2A6498C0DF}" destId="{5DDE4FC9-2AB8-4849-A508-0285630EC538}" srcOrd="3" destOrd="0" parTransId="{E5B50EDF-6523-4F97-8296-4691127322FE}" sibTransId="{7CFA49BD-D92D-489D-A75E-6EDD68383966}"/>
    <dgm:cxn modelId="{F9D5BAE7-47B1-4990-A2D7-44328A038ECA}" type="presOf" srcId="{FEAD2C77-ED39-496C-B382-169F43F68A45}" destId="{D3167F46-0D6C-440A-AE4D-43A1CB239E77}" srcOrd="0" destOrd="0" presId="urn:microsoft.com/office/officeart/2005/8/layout/target3"/>
    <dgm:cxn modelId="{486E7C03-4AD1-43B5-8BD2-7D6FA8D130C6}" type="presOf" srcId="{92A0ED35-BC07-4FE9-A378-92B18F7C4823}" destId="{F7540708-47A1-43DC-A037-633FD4265458}" srcOrd="1" destOrd="0" presId="urn:microsoft.com/office/officeart/2005/8/layout/target3"/>
    <dgm:cxn modelId="{FE3142A5-05DA-4007-8521-D861642CDC06}" type="presOf" srcId="{D61748A9-757F-4EE9-AF20-24FBBEBAC590}" destId="{74144EF6-F643-4FB5-9706-0F79931E241E}" srcOrd="0" destOrd="0" presId="urn:microsoft.com/office/officeart/2005/8/layout/target3"/>
    <dgm:cxn modelId="{6BCC8C87-3C08-4408-BE3C-9F3D6809C51C}" type="presOf" srcId="{5DDE4FC9-2AB8-4849-A508-0285630EC538}" destId="{B02DD38C-5F3E-4E89-995A-CAE1501101C9}" srcOrd="1" destOrd="0" presId="urn:microsoft.com/office/officeart/2005/8/layout/target3"/>
    <dgm:cxn modelId="{C615334C-EE7A-48C7-B357-76B8B918C054}" type="presOf" srcId="{FEAD2C77-ED39-496C-B382-169F43F68A45}" destId="{66BE0594-2D25-4163-BEE5-05128C6D907C}" srcOrd="1" destOrd="0" presId="urn:microsoft.com/office/officeart/2005/8/layout/target3"/>
    <dgm:cxn modelId="{D231F5E7-51E8-49E8-BCA9-F44327958D4A}" type="presOf" srcId="{D8A2BA4C-F752-4392-89DE-CA61457E9441}" destId="{B0B684E5-F5DD-4796-8086-F528AF1028AE}" srcOrd="0" destOrd="1" presId="urn:microsoft.com/office/officeart/2005/8/layout/target3"/>
    <dgm:cxn modelId="{7E8F5797-3DD3-4D03-AB8A-6D5228EFEE41}" type="presOf" srcId="{5DDE4FC9-2AB8-4849-A508-0285630EC538}" destId="{1F29ED04-32E9-46B1-845A-981D793EA5DF}" srcOrd="0" destOrd="0" presId="urn:microsoft.com/office/officeart/2005/8/layout/target3"/>
    <dgm:cxn modelId="{C4B7947A-50FA-4520-9C6A-652018842DCE}" srcId="{6C45B181-CBCF-443C-9F7E-CF2A6498C0DF}" destId="{92A0ED35-BC07-4FE9-A378-92B18F7C4823}" srcOrd="2" destOrd="0" parTransId="{02C01F61-8768-4E88-BC0A-15B32FC6810D}" sibTransId="{39BEC620-987A-4F11-BBA7-5956F3A9B326}"/>
    <dgm:cxn modelId="{F28AB4A4-0A88-47F7-BA3F-8D66007C0AEB}" type="presOf" srcId="{92A0ED35-BC07-4FE9-A378-92B18F7C4823}" destId="{BC953F66-3ACA-4AB6-A9B6-7758BCA74E41}" srcOrd="0" destOrd="0" presId="urn:microsoft.com/office/officeart/2005/8/layout/target3"/>
    <dgm:cxn modelId="{BEA9C073-CF5E-44CB-AA67-ED5FDCB694D9}" srcId="{D61748A9-757F-4EE9-AF20-24FBBEBAC590}" destId="{3EAE9776-2C03-40DC-83D9-34524BB6437E}" srcOrd="0" destOrd="0" parTransId="{9464CE35-0322-4C82-AA1B-44B60FC714F4}" sibTransId="{1D324342-32FD-4F06-894F-A85671090527}"/>
    <dgm:cxn modelId="{18391ED8-1F24-4B80-BC4F-4123521319E8}" srcId="{5DDE4FC9-2AB8-4849-A508-0285630EC538}" destId="{D8A2BA4C-F752-4392-89DE-CA61457E9441}" srcOrd="1" destOrd="0" parTransId="{02A4E539-D3A3-40AA-8065-7538ABA1E33C}" sibTransId="{21D5B2D0-C394-402E-ADAE-4DD4DAED037C}"/>
    <dgm:cxn modelId="{085E80FC-7D95-4D1F-A400-3F01B4301113}" type="presParOf" srcId="{AF372851-6733-4D65-A3D4-E1909B3DA644}" destId="{DFDC05F4-2F73-414A-99F5-59103185DFCC}" srcOrd="0" destOrd="0" presId="urn:microsoft.com/office/officeart/2005/8/layout/target3"/>
    <dgm:cxn modelId="{20EA8076-CC68-476E-BBF6-68B08A834E2E}" type="presParOf" srcId="{AF372851-6733-4D65-A3D4-E1909B3DA644}" destId="{B3426965-DFB6-4B50-A354-30D13F93222B}" srcOrd="1" destOrd="0" presId="urn:microsoft.com/office/officeart/2005/8/layout/target3"/>
    <dgm:cxn modelId="{04335266-0497-40C4-BAB5-74F3D56A04E2}" type="presParOf" srcId="{AF372851-6733-4D65-A3D4-E1909B3DA644}" destId="{74144EF6-F643-4FB5-9706-0F79931E241E}" srcOrd="2" destOrd="0" presId="urn:microsoft.com/office/officeart/2005/8/layout/target3"/>
    <dgm:cxn modelId="{494361EC-1F35-4C5C-A4E5-B781EAD6D9F3}" type="presParOf" srcId="{AF372851-6733-4D65-A3D4-E1909B3DA644}" destId="{E54D7FAC-E750-44E5-BA63-B8C5A25F3B91}" srcOrd="3" destOrd="0" presId="urn:microsoft.com/office/officeart/2005/8/layout/target3"/>
    <dgm:cxn modelId="{CD36F495-7D74-4C2C-A3B2-94D54B9C2BF3}" type="presParOf" srcId="{AF372851-6733-4D65-A3D4-E1909B3DA644}" destId="{361345E0-DADD-4E34-A0AC-D24AB89553F7}" srcOrd="4" destOrd="0" presId="urn:microsoft.com/office/officeart/2005/8/layout/target3"/>
    <dgm:cxn modelId="{DD0087C8-D414-48E3-A63A-03AC5E1E03C5}" type="presParOf" srcId="{AF372851-6733-4D65-A3D4-E1909B3DA644}" destId="{D3167F46-0D6C-440A-AE4D-43A1CB239E77}" srcOrd="5" destOrd="0" presId="urn:microsoft.com/office/officeart/2005/8/layout/target3"/>
    <dgm:cxn modelId="{1E09E1B3-533D-4815-9D4F-8AD6C86530D8}" type="presParOf" srcId="{AF372851-6733-4D65-A3D4-E1909B3DA644}" destId="{1A3DD0F9-C948-4FC8-982C-EC622C66AD1F}" srcOrd="6" destOrd="0" presId="urn:microsoft.com/office/officeart/2005/8/layout/target3"/>
    <dgm:cxn modelId="{C577E39B-929B-40E7-A9B5-4BE0EB01FC3A}" type="presParOf" srcId="{AF372851-6733-4D65-A3D4-E1909B3DA644}" destId="{B3645F96-C233-4FCF-B9DE-ADF17DB3A48F}" srcOrd="7" destOrd="0" presId="urn:microsoft.com/office/officeart/2005/8/layout/target3"/>
    <dgm:cxn modelId="{E71D9DC5-2476-48F7-B8C1-B8F279A3AA48}" type="presParOf" srcId="{AF372851-6733-4D65-A3D4-E1909B3DA644}" destId="{BC953F66-3ACA-4AB6-A9B6-7758BCA74E41}" srcOrd="8" destOrd="0" presId="urn:microsoft.com/office/officeart/2005/8/layout/target3"/>
    <dgm:cxn modelId="{1C772BA5-394A-4ABD-9A30-15448CBD13A7}" type="presParOf" srcId="{AF372851-6733-4D65-A3D4-E1909B3DA644}" destId="{8092B3FB-BF36-4C76-B9D5-18B0116E9C65}" srcOrd="9" destOrd="0" presId="urn:microsoft.com/office/officeart/2005/8/layout/target3"/>
    <dgm:cxn modelId="{A411FE1D-BC12-48CA-9BD8-6B3780B84244}" type="presParOf" srcId="{AF372851-6733-4D65-A3D4-E1909B3DA644}" destId="{72ACFD1A-1866-4CD2-A2A9-38DDF9459461}" srcOrd="10" destOrd="0" presId="urn:microsoft.com/office/officeart/2005/8/layout/target3"/>
    <dgm:cxn modelId="{FC7CE386-1F22-410E-B836-06CE81A00BA3}" type="presParOf" srcId="{AF372851-6733-4D65-A3D4-E1909B3DA644}" destId="{1F29ED04-32E9-46B1-845A-981D793EA5DF}" srcOrd="11" destOrd="0" presId="urn:microsoft.com/office/officeart/2005/8/layout/target3"/>
    <dgm:cxn modelId="{DFCE5CED-28FC-489D-8DF8-14FB01CA6630}" type="presParOf" srcId="{AF372851-6733-4D65-A3D4-E1909B3DA644}" destId="{7ECBBB29-4125-4CE1-8CE6-A3BEA9B58E42}" srcOrd="12" destOrd="0" presId="urn:microsoft.com/office/officeart/2005/8/layout/target3"/>
    <dgm:cxn modelId="{8ABC9147-5110-4EF0-A86E-0CCFE944E554}" type="presParOf" srcId="{AF372851-6733-4D65-A3D4-E1909B3DA644}" destId="{832B2686-2401-402A-AB2F-21DD54229873}" srcOrd="13" destOrd="0" presId="urn:microsoft.com/office/officeart/2005/8/layout/target3"/>
    <dgm:cxn modelId="{D2C1591C-5BDB-4F95-A0DC-EE059A0092A8}" type="presParOf" srcId="{AF372851-6733-4D65-A3D4-E1909B3DA644}" destId="{66BE0594-2D25-4163-BEE5-05128C6D907C}" srcOrd="14" destOrd="0" presId="urn:microsoft.com/office/officeart/2005/8/layout/target3"/>
    <dgm:cxn modelId="{68F29316-800A-4E93-A248-8D0EDCA9E6D9}" type="presParOf" srcId="{AF372851-6733-4D65-A3D4-E1909B3DA644}" destId="{F81CB92C-D461-4B5B-BA08-5700497D4710}" srcOrd="15" destOrd="0" presId="urn:microsoft.com/office/officeart/2005/8/layout/target3"/>
    <dgm:cxn modelId="{6D47100A-D5AF-4B00-9B9E-D1CD4AEBFD37}" type="presParOf" srcId="{AF372851-6733-4D65-A3D4-E1909B3DA644}" destId="{F7540708-47A1-43DC-A037-633FD4265458}" srcOrd="16" destOrd="0" presId="urn:microsoft.com/office/officeart/2005/8/layout/target3"/>
    <dgm:cxn modelId="{D0C36974-4AC4-417D-9505-41750731D70E}" type="presParOf" srcId="{AF372851-6733-4D65-A3D4-E1909B3DA644}" destId="{B3637FA9-8B7D-4DDD-A626-FB36253CA170}" srcOrd="17" destOrd="0" presId="urn:microsoft.com/office/officeart/2005/8/layout/target3"/>
    <dgm:cxn modelId="{E3233E03-8BFB-4835-912E-28EB89F63101}" type="presParOf" srcId="{AF372851-6733-4D65-A3D4-E1909B3DA644}" destId="{B02DD38C-5F3E-4E89-995A-CAE1501101C9}" srcOrd="18" destOrd="0" presId="urn:microsoft.com/office/officeart/2005/8/layout/target3"/>
    <dgm:cxn modelId="{790409B7-D6ED-4258-993C-86A561668D3F}" type="presParOf" srcId="{AF372851-6733-4D65-A3D4-E1909B3DA644}" destId="{B0B684E5-F5DD-4796-8086-F528AF1028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72069-2C0F-4962-B98B-9B6FF6885A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03EBC3A-3E32-44CA-A83D-2FA0C6FF16B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Планирование учебного сотрудничества</a:t>
          </a:r>
          <a:endParaRPr lang="ru-RU" sz="2400" dirty="0">
            <a:solidFill>
              <a:schemeClr val="tx1"/>
            </a:solidFill>
          </a:endParaRPr>
        </a:p>
      </dgm:t>
    </dgm:pt>
    <dgm:pt modelId="{9F597652-1963-429E-A219-1795C5B048FE}" type="parTrans" cxnId="{733D68CA-922C-455F-B3C7-2FC1D3B892F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C85F961-3367-4A4A-99FE-874E57C37208}" type="sibTrans" cxnId="{733D68CA-922C-455F-B3C7-2FC1D3B892F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4A3C074-261A-40D0-85CD-7B534864C5B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Построение речевых высказываний</a:t>
          </a:r>
          <a:endParaRPr lang="ru-RU" sz="2400" dirty="0">
            <a:solidFill>
              <a:schemeClr val="tx1"/>
            </a:solidFill>
          </a:endParaRPr>
        </a:p>
      </dgm:t>
    </dgm:pt>
    <dgm:pt modelId="{13116E64-24C6-4994-BD18-AC8403E51AC6}" type="parTrans" cxnId="{177A4D34-E2BC-4677-BFFB-40EB684044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2CA6783-7331-4DCE-98A0-6BBAFE12F3F9}" type="sibTrans" cxnId="{177A4D34-E2BC-4677-BFFB-40EB684044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719E06F-0B45-4E1A-8F15-A2D2CA0DC0B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Постановка вопросов</a:t>
          </a:r>
          <a:endParaRPr lang="ru-RU" sz="2400" dirty="0">
            <a:solidFill>
              <a:schemeClr val="tx1"/>
            </a:solidFill>
          </a:endParaRPr>
        </a:p>
      </dgm:t>
    </dgm:pt>
    <dgm:pt modelId="{77411D08-C4FC-4A96-8FDD-3E90EA2305F5}" type="parTrans" cxnId="{284BD6F6-5F21-4D7D-A7BD-789A61DA17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098CE1C-5A1A-4FD2-8D0B-EF116A17BB98}" type="sibTrans" cxnId="{284BD6F6-5F21-4D7D-A7BD-789A61DA17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4B75CCB-2580-463F-B0BD-3AE7B0FFA072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Лидерство и согласование действий с  детьми и  педагогом</a:t>
          </a:r>
          <a:endParaRPr lang="ru-RU" sz="2400" dirty="0">
            <a:solidFill>
              <a:schemeClr val="tx1"/>
            </a:solidFill>
          </a:endParaRPr>
        </a:p>
      </dgm:t>
    </dgm:pt>
    <dgm:pt modelId="{EC407BD5-7DDC-4F4E-84AA-4B98EE114933}" type="parTrans" cxnId="{3172828A-2EBA-45FC-B96A-338A25228C5E}">
      <dgm:prSet/>
      <dgm:spPr/>
      <dgm:t>
        <a:bodyPr/>
        <a:lstStyle/>
        <a:p>
          <a:endParaRPr lang="ru-RU"/>
        </a:p>
      </dgm:t>
    </dgm:pt>
    <dgm:pt modelId="{7D5791CB-B4BF-420B-987A-2508DC9EE485}" type="sibTrans" cxnId="{3172828A-2EBA-45FC-B96A-338A25228C5E}">
      <dgm:prSet/>
      <dgm:spPr/>
      <dgm:t>
        <a:bodyPr/>
        <a:lstStyle/>
        <a:p>
          <a:endParaRPr lang="ru-RU"/>
        </a:p>
      </dgm:t>
    </dgm:pt>
    <dgm:pt modelId="{F5899E3E-0D31-4DAD-838F-34A1CF1503AB}" type="pres">
      <dgm:prSet presAssocID="{45372069-2C0F-4962-B98B-9B6FF6885A34}" presName="compositeShape" presStyleCnt="0">
        <dgm:presLayoutVars>
          <dgm:chMax val="7"/>
          <dgm:dir/>
          <dgm:resizeHandles val="exact"/>
        </dgm:presLayoutVars>
      </dgm:prSet>
      <dgm:spPr/>
    </dgm:pt>
    <dgm:pt modelId="{FDA2105E-168E-4548-9F11-3E21835AB1B8}" type="pres">
      <dgm:prSet presAssocID="{F03EBC3A-3E32-44CA-A83D-2FA0C6FF16B0}" presName="circ1" presStyleLbl="vennNode1" presStyleIdx="0" presStyleCnt="4" custScaleX="152739" custScaleY="97098"/>
      <dgm:spPr/>
      <dgm:t>
        <a:bodyPr/>
        <a:lstStyle/>
        <a:p>
          <a:endParaRPr lang="ru-RU"/>
        </a:p>
      </dgm:t>
    </dgm:pt>
    <dgm:pt modelId="{5AE1C394-95D9-4A2B-BB05-C32CAC4BCAAE}" type="pres">
      <dgm:prSet presAssocID="{F03EBC3A-3E32-44CA-A83D-2FA0C6FF16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752A3-0A19-49B3-81DF-9F8FBB673FF7}" type="pres">
      <dgm:prSet presAssocID="{D4A3C074-261A-40D0-85CD-7B534864C5B9}" presName="circ2" presStyleLbl="vennNode1" presStyleIdx="1" presStyleCnt="4" custScaleX="187643" custScaleY="92876" custLinFactNeighborX="38080" custLinFactNeighborY="-883"/>
      <dgm:spPr/>
      <dgm:t>
        <a:bodyPr/>
        <a:lstStyle/>
        <a:p>
          <a:endParaRPr lang="ru-RU"/>
        </a:p>
      </dgm:t>
    </dgm:pt>
    <dgm:pt modelId="{23B0A465-6929-4E6B-B222-F36F218074F2}" type="pres">
      <dgm:prSet presAssocID="{D4A3C074-261A-40D0-85CD-7B534864C5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13479-2EF7-48EB-A0A6-988D9A49F3DD}" type="pres">
      <dgm:prSet presAssocID="{B719E06F-0B45-4E1A-8F15-A2D2CA0DC0BA}" presName="circ3" presStyleLbl="vennNode1" presStyleIdx="2" presStyleCnt="4" custScaleX="161731" custScaleY="81516"/>
      <dgm:spPr/>
      <dgm:t>
        <a:bodyPr/>
        <a:lstStyle/>
        <a:p>
          <a:endParaRPr lang="ru-RU"/>
        </a:p>
      </dgm:t>
    </dgm:pt>
    <dgm:pt modelId="{CAC0977D-349F-4D38-BADE-40D945430E2B}" type="pres">
      <dgm:prSet presAssocID="{B719E06F-0B45-4E1A-8F15-A2D2CA0DC0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1E926-FE9C-4C89-BB07-5E717992AC35}" type="pres">
      <dgm:prSet presAssocID="{24B75CCB-2580-463F-B0BD-3AE7B0FFA072}" presName="circ4" presStyleLbl="vennNode1" presStyleIdx="3" presStyleCnt="4" custScaleX="176885" custScaleY="92309" custLinFactNeighborX="-40362" custLinFactNeighborY="2148"/>
      <dgm:spPr/>
      <dgm:t>
        <a:bodyPr/>
        <a:lstStyle/>
        <a:p>
          <a:endParaRPr lang="ru-RU"/>
        </a:p>
      </dgm:t>
    </dgm:pt>
    <dgm:pt modelId="{B6D70774-45A8-49C1-B86B-D41815727FCC}" type="pres">
      <dgm:prSet presAssocID="{24B75CCB-2580-463F-B0BD-3AE7B0FFA07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A4D34-E2BC-4677-BFFB-40EB6840443D}" srcId="{45372069-2C0F-4962-B98B-9B6FF6885A34}" destId="{D4A3C074-261A-40D0-85CD-7B534864C5B9}" srcOrd="1" destOrd="0" parTransId="{13116E64-24C6-4994-BD18-AC8403E51AC6}" sibTransId="{12CA6783-7331-4DCE-98A0-6BBAFE12F3F9}"/>
    <dgm:cxn modelId="{6CEA6F4B-DA3C-4DF2-8CC6-5ED6023C4C4E}" type="presOf" srcId="{D4A3C074-261A-40D0-85CD-7B534864C5B9}" destId="{9F7752A3-0A19-49B3-81DF-9F8FBB673FF7}" srcOrd="0" destOrd="0" presId="urn:microsoft.com/office/officeart/2005/8/layout/venn1"/>
    <dgm:cxn modelId="{3172828A-2EBA-45FC-B96A-338A25228C5E}" srcId="{45372069-2C0F-4962-B98B-9B6FF6885A34}" destId="{24B75CCB-2580-463F-B0BD-3AE7B0FFA072}" srcOrd="3" destOrd="0" parTransId="{EC407BD5-7DDC-4F4E-84AA-4B98EE114933}" sibTransId="{7D5791CB-B4BF-420B-987A-2508DC9EE485}"/>
    <dgm:cxn modelId="{733D68CA-922C-455F-B3C7-2FC1D3B892FE}" srcId="{45372069-2C0F-4962-B98B-9B6FF6885A34}" destId="{F03EBC3A-3E32-44CA-A83D-2FA0C6FF16B0}" srcOrd="0" destOrd="0" parTransId="{9F597652-1963-429E-A219-1795C5B048FE}" sibTransId="{BC85F961-3367-4A4A-99FE-874E57C37208}"/>
    <dgm:cxn modelId="{7CB6582F-29B1-4728-8ED8-87BCF17444EE}" type="presOf" srcId="{D4A3C074-261A-40D0-85CD-7B534864C5B9}" destId="{23B0A465-6929-4E6B-B222-F36F218074F2}" srcOrd="1" destOrd="0" presId="urn:microsoft.com/office/officeart/2005/8/layout/venn1"/>
    <dgm:cxn modelId="{196253FA-8838-42E4-91F5-C29F95A2E2B3}" type="presOf" srcId="{24B75CCB-2580-463F-B0BD-3AE7B0FFA072}" destId="{CE21E926-FE9C-4C89-BB07-5E717992AC35}" srcOrd="0" destOrd="0" presId="urn:microsoft.com/office/officeart/2005/8/layout/venn1"/>
    <dgm:cxn modelId="{55C89897-6878-46F0-BCEF-DEBE125C9A27}" type="presOf" srcId="{F03EBC3A-3E32-44CA-A83D-2FA0C6FF16B0}" destId="{5AE1C394-95D9-4A2B-BB05-C32CAC4BCAAE}" srcOrd="1" destOrd="0" presId="urn:microsoft.com/office/officeart/2005/8/layout/venn1"/>
    <dgm:cxn modelId="{92A2588E-3F0B-4FD4-AEE0-E68D109E9809}" type="presOf" srcId="{45372069-2C0F-4962-B98B-9B6FF6885A34}" destId="{F5899E3E-0D31-4DAD-838F-34A1CF1503AB}" srcOrd="0" destOrd="0" presId="urn:microsoft.com/office/officeart/2005/8/layout/venn1"/>
    <dgm:cxn modelId="{8B3E7809-EA3A-4B71-96C4-7553FCC0C635}" type="presOf" srcId="{B719E06F-0B45-4E1A-8F15-A2D2CA0DC0BA}" destId="{CAC0977D-349F-4D38-BADE-40D945430E2B}" srcOrd="1" destOrd="0" presId="urn:microsoft.com/office/officeart/2005/8/layout/venn1"/>
    <dgm:cxn modelId="{C94409E3-15D8-42B7-8813-86F338AC1058}" type="presOf" srcId="{24B75CCB-2580-463F-B0BD-3AE7B0FFA072}" destId="{B6D70774-45A8-49C1-B86B-D41815727FCC}" srcOrd="1" destOrd="0" presId="urn:microsoft.com/office/officeart/2005/8/layout/venn1"/>
    <dgm:cxn modelId="{407CF5D1-EEAE-4820-AAC9-ACD282998449}" type="presOf" srcId="{F03EBC3A-3E32-44CA-A83D-2FA0C6FF16B0}" destId="{FDA2105E-168E-4548-9F11-3E21835AB1B8}" srcOrd="0" destOrd="0" presId="urn:microsoft.com/office/officeart/2005/8/layout/venn1"/>
    <dgm:cxn modelId="{B29DD1A2-31EF-41C2-8D18-2DAD04FD6714}" type="presOf" srcId="{B719E06F-0B45-4E1A-8F15-A2D2CA0DC0BA}" destId="{F3813479-2EF7-48EB-A0A6-988D9A49F3DD}" srcOrd="0" destOrd="0" presId="urn:microsoft.com/office/officeart/2005/8/layout/venn1"/>
    <dgm:cxn modelId="{284BD6F6-5F21-4D7D-A7BD-789A61DA174A}" srcId="{45372069-2C0F-4962-B98B-9B6FF6885A34}" destId="{B719E06F-0B45-4E1A-8F15-A2D2CA0DC0BA}" srcOrd="2" destOrd="0" parTransId="{77411D08-C4FC-4A96-8FDD-3E90EA2305F5}" sibTransId="{D098CE1C-5A1A-4FD2-8D0B-EF116A17BB98}"/>
    <dgm:cxn modelId="{A085A35A-3083-495E-9400-E4D3AD7B73C7}" type="presParOf" srcId="{F5899E3E-0D31-4DAD-838F-34A1CF1503AB}" destId="{FDA2105E-168E-4548-9F11-3E21835AB1B8}" srcOrd="0" destOrd="0" presId="urn:microsoft.com/office/officeart/2005/8/layout/venn1"/>
    <dgm:cxn modelId="{A3FC4A6B-CC8B-4279-856E-73D561F706F8}" type="presParOf" srcId="{F5899E3E-0D31-4DAD-838F-34A1CF1503AB}" destId="{5AE1C394-95D9-4A2B-BB05-C32CAC4BCAAE}" srcOrd="1" destOrd="0" presId="urn:microsoft.com/office/officeart/2005/8/layout/venn1"/>
    <dgm:cxn modelId="{F626D45E-5F38-4961-A2C6-6FBAE325FEAF}" type="presParOf" srcId="{F5899E3E-0D31-4DAD-838F-34A1CF1503AB}" destId="{9F7752A3-0A19-49B3-81DF-9F8FBB673FF7}" srcOrd="2" destOrd="0" presId="urn:microsoft.com/office/officeart/2005/8/layout/venn1"/>
    <dgm:cxn modelId="{29A2310A-26BF-440F-B145-4ED410CBB6A8}" type="presParOf" srcId="{F5899E3E-0D31-4DAD-838F-34A1CF1503AB}" destId="{23B0A465-6929-4E6B-B222-F36F218074F2}" srcOrd="3" destOrd="0" presId="urn:microsoft.com/office/officeart/2005/8/layout/venn1"/>
    <dgm:cxn modelId="{071F72E6-DEC5-466A-88DA-9080D660E933}" type="presParOf" srcId="{F5899E3E-0D31-4DAD-838F-34A1CF1503AB}" destId="{F3813479-2EF7-48EB-A0A6-988D9A49F3DD}" srcOrd="4" destOrd="0" presId="urn:microsoft.com/office/officeart/2005/8/layout/venn1"/>
    <dgm:cxn modelId="{59EA2A3A-5A6C-4ED3-A257-A98D600A9D08}" type="presParOf" srcId="{F5899E3E-0D31-4DAD-838F-34A1CF1503AB}" destId="{CAC0977D-349F-4D38-BADE-40D945430E2B}" srcOrd="5" destOrd="0" presId="urn:microsoft.com/office/officeart/2005/8/layout/venn1"/>
    <dgm:cxn modelId="{A02F4D90-9FD2-4749-8A0C-C43D8D6C5271}" type="presParOf" srcId="{F5899E3E-0D31-4DAD-838F-34A1CF1503AB}" destId="{CE21E926-FE9C-4C89-BB07-5E717992AC35}" srcOrd="6" destOrd="0" presId="urn:microsoft.com/office/officeart/2005/8/layout/venn1"/>
    <dgm:cxn modelId="{DFD68AB3-2FED-4500-89B0-CC02D3D21434}" type="presParOf" srcId="{F5899E3E-0D31-4DAD-838F-34A1CF1503AB}" destId="{B6D70774-45A8-49C1-B86B-D41815727FC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FC3212-C1D2-49B9-8CB7-F1FF0B0258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4978D-F3D8-4DBA-9B5D-FD5573749DF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41EBA12-54FB-4D58-BECA-705CA59C0EF9}" type="parTrans" cxnId="{DC815D9B-8176-49E5-81F2-6ED8684FB62B}">
      <dgm:prSet/>
      <dgm:spPr/>
      <dgm:t>
        <a:bodyPr/>
        <a:lstStyle/>
        <a:p>
          <a:endParaRPr lang="ru-RU"/>
        </a:p>
      </dgm:t>
    </dgm:pt>
    <dgm:pt modelId="{B2E3E049-8670-4C3F-9802-82BEBCD1F287}" type="sibTrans" cxnId="{DC815D9B-8176-49E5-81F2-6ED8684FB62B}">
      <dgm:prSet/>
      <dgm:spPr/>
      <dgm:t>
        <a:bodyPr/>
        <a:lstStyle/>
        <a:p>
          <a:endParaRPr lang="ru-RU"/>
        </a:p>
      </dgm:t>
    </dgm:pt>
    <dgm:pt modelId="{7F298223-4573-4959-9FF4-F93D322766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владение содержанием каждого из УУД и связей между ними;</a:t>
          </a:r>
          <a:endParaRPr lang="ru-RU" sz="2400" b="1" dirty="0">
            <a:solidFill>
              <a:srgbClr val="002060"/>
            </a:solidFill>
          </a:endParaRPr>
        </a:p>
      </dgm:t>
    </dgm:pt>
    <dgm:pt modelId="{8B5DB8D3-9BE1-47F6-91FE-94359F2DC8C5}" type="parTrans" cxnId="{72DB3B7D-D27C-455A-9EA3-9836BF185B7D}">
      <dgm:prSet/>
      <dgm:spPr/>
      <dgm:t>
        <a:bodyPr/>
        <a:lstStyle/>
        <a:p>
          <a:endParaRPr lang="ru-RU"/>
        </a:p>
      </dgm:t>
    </dgm:pt>
    <dgm:pt modelId="{C364FA07-3158-423A-B71A-5E81DABD9168}" type="sibTrans" cxnId="{72DB3B7D-D27C-455A-9EA3-9836BF185B7D}">
      <dgm:prSet/>
      <dgm:spPr/>
      <dgm:t>
        <a:bodyPr/>
        <a:lstStyle/>
        <a:p>
          <a:endParaRPr lang="ru-RU"/>
        </a:p>
      </dgm:t>
    </dgm:pt>
    <dgm:pt modelId="{EE9BF26B-09A2-42AA-B9C7-99FA8493D2E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умение выбирать УУД в зависимости от цели обучения;</a:t>
          </a:r>
          <a:endParaRPr lang="ru-RU" sz="2400" b="1" dirty="0">
            <a:solidFill>
              <a:srgbClr val="002060"/>
            </a:solidFill>
          </a:endParaRPr>
        </a:p>
      </dgm:t>
    </dgm:pt>
    <dgm:pt modelId="{774EE257-EAEC-4DA9-BED7-E197047E2C84}" type="parTrans" cxnId="{CB0C5885-8D24-40E5-B9CB-A9A2768199F2}">
      <dgm:prSet/>
      <dgm:spPr/>
      <dgm:t>
        <a:bodyPr/>
        <a:lstStyle/>
        <a:p>
          <a:endParaRPr lang="ru-RU"/>
        </a:p>
      </dgm:t>
    </dgm:pt>
    <dgm:pt modelId="{9B9A6C78-99F9-4B9E-8985-DCBBA8474751}" type="sibTrans" cxnId="{CB0C5885-8D24-40E5-B9CB-A9A2768199F2}">
      <dgm:prSet/>
      <dgm:spPr/>
      <dgm:t>
        <a:bodyPr/>
        <a:lstStyle/>
        <a:p>
          <a:endParaRPr lang="ru-RU"/>
        </a:p>
      </dgm:t>
    </dgm:pt>
    <dgm:pt modelId="{D400CCA5-2F17-413F-AD02-D46970CC09F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A6A8FD7-2DA3-4A75-935D-590E55D81D65}" type="parTrans" cxnId="{02DD452F-44E1-4368-8423-CD29571DFAA6}">
      <dgm:prSet/>
      <dgm:spPr/>
      <dgm:t>
        <a:bodyPr/>
        <a:lstStyle/>
        <a:p>
          <a:endParaRPr lang="ru-RU"/>
        </a:p>
      </dgm:t>
    </dgm:pt>
    <dgm:pt modelId="{51F833CC-62D1-47D8-92EA-607B37BBFB89}" type="sibTrans" cxnId="{02DD452F-44E1-4368-8423-CD29571DFAA6}">
      <dgm:prSet/>
      <dgm:spPr/>
      <dgm:t>
        <a:bodyPr/>
        <a:lstStyle/>
        <a:p>
          <a:endParaRPr lang="ru-RU"/>
        </a:p>
      </dgm:t>
    </dgm:pt>
    <dgm:pt modelId="{918B7C96-146E-4143-B45F-E034F848EE4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способность организовывать деятельность обучающихся по формированию УУД, включая:</a:t>
          </a:r>
          <a:endParaRPr lang="ru-RU" sz="2400" b="1" dirty="0">
            <a:solidFill>
              <a:srgbClr val="002060"/>
            </a:solidFill>
          </a:endParaRPr>
        </a:p>
      </dgm:t>
    </dgm:pt>
    <dgm:pt modelId="{4869FC3E-B58B-45C9-8443-DEE54AC8B880}" type="parTrans" cxnId="{8C7FA0A9-06C6-4FC6-9C6B-21A50B0DC1C3}">
      <dgm:prSet/>
      <dgm:spPr/>
      <dgm:t>
        <a:bodyPr/>
        <a:lstStyle/>
        <a:p>
          <a:endParaRPr lang="ru-RU"/>
        </a:p>
      </dgm:t>
    </dgm:pt>
    <dgm:pt modelId="{54BC64C5-AE31-492E-9D8B-42007F3AF485}" type="sibTrans" cxnId="{8C7FA0A9-06C6-4FC6-9C6B-21A50B0DC1C3}">
      <dgm:prSet/>
      <dgm:spPr/>
      <dgm:t>
        <a:bodyPr/>
        <a:lstStyle/>
        <a:p>
          <a:endParaRPr lang="ru-RU"/>
        </a:p>
      </dgm:t>
    </dgm:pt>
    <dgm:pt modelId="{835B463F-9F6E-46CD-8B75-B03F8ED89E8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DA99BB-604F-40C7-88EF-00FEDBEF393B}" type="parTrans" cxnId="{5200B9D3-0322-45FD-BE8B-12E67733B44E}">
      <dgm:prSet/>
      <dgm:spPr/>
      <dgm:t>
        <a:bodyPr/>
        <a:lstStyle/>
        <a:p>
          <a:endParaRPr lang="ru-RU"/>
        </a:p>
      </dgm:t>
    </dgm:pt>
    <dgm:pt modelId="{B47FC528-9FE2-4520-B043-A43DA267F863}" type="sibTrans" cxnId="{5200B9D3-0322-45FD-BE8B-12E67733B44E}">
      <dgm:prSet/>
      <dgm:spPr/>
      <dgm:t>
        <a:bodyPr/>
        <a:lstStyle/>
        <a:p>
          <a:endParaRPr lang="ru-RU"/>
        </a:p>
      </dgm:t>
    </dgm:pt>
    <dgm:pt modelId="{08B0AE41-0B13-44F6-90CE-F05313C0446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2) планирование качества выполнения УУД (по форме, мере обобщения, мере развернутости, мере самостоятельности);</a:t>
          </a:r>
          <a:endParaRPr lang="ru-RU" sz="2400" b="1" dirty="0">
            <a:solidFill>
              <a:srgbClr val="002060"/>
            </a:solidFill>
          </a:endParaRPr>
        </a:p>
      </dgm:t>
    </dgm:pt>
    <dgm:pt modelId="{41D9C9B1-4B4F-4855-B86D-B2688A22E873}" type="parTrans" cxnId="{F61215D9-3DCE-4141-BC7E-A4E89521A00D}">
      <dgm:prSet/>
      <dgm:spPr/>
      <dgm:t>
        <a:bodyPr/>
        <a:lstStyle/>
        <a:p>
          <a:endParaRPr lang="ru-RU"/>
        </a:p>
      </dgm:t>
    </dgm:pt>
    <dgm:pt modelId="{C230FBED-3C52-4DE3-A077-81B893971EAA}" type="sibTrans" cxnId="{F61215D9-3DCE-4141-BC7E-A4E89521A00D}">
      <dgm:prSet/>
      <dgm:spPr/>
      <dgm:t>
        <a:bodyPr/>
        <a:lstStyle/>
        <a:p>
          <a:endParaRPr lang="ru-RU"/>
        </a:p>
      </dgm:t>
    </dgm:pt>
    <dgm:pt modelId="{738D4DCD-ECAB-4C5F-B3E8-FEEC227B3E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3) подбор учебных заданий и установление последовательности их предъявления</a:t>
          </a:r>
          <a:r>
            <a:rPr lang="ru-RU" sz="2400" dirty="0" smtClean="0">
              <a:solidFill>
                <a:srgbClr val="002060"/>
              </a:solidFill>
            </a:rPr>
            <a:t>.</a:t>
          </a:r>
          <a:endParaRPr lang="ru-RU" sz="2400" dirty="0">
            <a:solidFill>
              <a:srgbClr val="002060"/>
            </a:solidFill>
          </a:endParaRPr>
        </a:p>
      </dgm:t>
    </dgm:pt>
    <dgm:pt modelId="{08DCB9AB-8B37-4D2A-9AC1-4B485BD8F663}" type="parTrans" cxnId="{5A8F8362-B6D6-4920-A743-142B50106B6C}">
      <dgm:prSet/>
      <dgm:spPr/>
      <dgm:t>
        <a:bodyPr/>
        <a:lstStyle/>
        <a:p>
          <a:endParaRPr lang="ru-RU"/>
        </a:p>
      </dgm:t>
    </dgm:pt>
    <dgm:pt modelId="{3C218716-0D35-4D50-93F6-CD2886AE5C39}" type="sibTrans" cxnId="{5A8F8362-B6D6-4920-A743-142B50106B6C}">
      <dgm:prSet/>
      <dgm:spPr/>
      <dgm:t>
        <a:bodyPr/>
        <a:lstStyle/>
        <a:p>
          <a:endParaRPr lang="ru-RU"/>
        </a:p>
      </dgm:t>
    </dgm:pt>
    <dgm:pt modelId="{CD262816-0EB0-4ECD-9632-3F7B38A991B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специфики предмета, возрастных особенностей учащихся</a:t>
          </a:r>
          <a:endParaRPr lang="ru-RU" sz="2400" b="1" dirty="0">
            <a:solidFill>
              <a:srgbClr val="002060"/>
            </a:solidFill>
          </a:endParaRPr>
        </a:p>
      </dgm:t>
    </dgm:pt>
    <dgm:pt modelId="{9487A518-8659-462D-9A37-7094C92F25CD}" type="parTrans" cxnId="{007BC832-99E1-45B9-A263-F43AF4F29B2B}">
      <dgm:prSet/>
      <dgm:spPr/>
      <dgm:t>
        <a:bodyPr/>
        <a:lstStyle/>
        <a:p>
          <a:endParaRPr lang="ru-RU"/>
        </a:p>
      </dgm:t>
    </dgm:pt>
    <dgm:pt modelId="{3C26CB64-B992-4B65-8E24-B11C58C2D70B}" type="sibTrans" cxnId="{007BC832-99E1-45B9-A263-F43AF4F29B2B}">
      <dgm:prSet/>
      <dgm:spPr/>
      <dgm:t>
        <a:bodyPr/>
        <a:lstStyle/>
        <a:p>
          <a:endParaRPr lang="ru-RU"/>
        </a:p>
      </dgm:t>
    </dgm:pt>
    <dgm:pt modelId="{6688645A-CA43-48F9-A5A5-9056081FDEB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1) выделение объективных условий правильного выполнения УУД;</a:t>
          </a:r>
          <a:endParaRPr lang="ru-RU" sz="2400" b="1" dirty="0"/>
        </a:p>
      </dgm:t>
    </dgm:pt>
    <dgm:pt modelId="{3FDC3B4E-06FE-4E48-8B30-6CD0C3E567B9}" type="sibTrans" cxnId="{358AF88D-5FE3-4D1F-AA0E-24CC7D80AE23}">
      <dgm:prSet/>
      <dgm:spPr/>
      <dgm:t>
        <a:bodyPr/>
        <a:lstStyle/>
        <a:p>
          <a:endParaRPr lang="ru-RU"/>
        </a:p>
      </dgm:t>
    </dgm:pt>
    <dgm:pt modelId="{49CA842E-9DC6-445D-AAB9-6804E7E36CC3}" type="parTrans" cxnId="{358AF88D-5FE3-4D1F-AA0E-24CC7D80AE23}">
      <dgm:prSet/>
      <dgm:spPr/>
      <dgm:t>
        <a:bodyPr/>
        <a:lstStyle/>
        <a:p>
          <a:endParaRPr lang="ru-RU"/>
        </a:p>
      </dgm:t>
    </dgm:pt>
    <dgm:pt modelId="{CCA516A8-0998-4F5A-9ADE-7B5BF9BAEEE9}" type="pres">
      <dgm:prSet presAssocID="{62FC3212-C1D2-49B9-8CB7-F1FF0B0258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8703B-18F2-4545-9752-63D5FC3736EE}" type="pres">
      <dgm:prSet presAssocID="{C834978D-F3D8-4DBA-9B5D-FD5573749DF3}" presName="composite" presStyleCnt="0"/>
      <dgm:spPr/>
    </dgm:pt>
    <dgm:pt modelId="{1E84F78A-1DE8-4056-994B-777B682DF57F}" type="pres">
      <dgm:prSet presAssocID="{C834978D-F3D8-4DBA-9B5D-FD5573749DF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F929F-894E-4C8C-9BF9-CF206E173C1A}" type="pres">
      <dgm:prSet presAssocID="{C834978D-F3D8-4DBA-9B5D-FD5573749DF3}" presName="descendantText" presStyleLbl="alignAcc1" presStyleIdx="0" presStyleCnt="3" custScaleY="24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CC840-07D8-40E7-B865-9A5F3C6406DD}" type="pres">
      <dgm:prSet presAssocID="{B2E3E049-8670-4C3F-9802-82BEBCD1F287}" presName="sp" presStyleCnt="0"/>
      <dgm:spPr/>
    </dgm:pt>
    <dgm:pt modelId="{BA6BCA69-9540-41F1-9C70-C725EC58378B}" type="pres">
      <dgm:prSet presAssocID="{D400CCA5-2F17-413F-AD02-D46970CC09F8}" presName="composite" presStyleCnt="0"/>
      <dgm:spPr/>
    </dgm:pt>
    <dgm:pt modelId="{15043EF3-8494-4767-B4FE-165BEFC594E2}" type="pres">
      <dgm:prSet presAssocID="{D400CCA5-2F17-413F-AD02-D46970CC09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37107-B133-478A-A335-93A0C6A53BD5}" type="pres">
      <dgm:prSet presAssocID="{D400CCA5-2F17-413F-AD02-D46970CC09F8}" presName="descendantText" presStyleLbl="alignAcc1" presStyleIdx="1" presStyleCnt="3" custScaleY="336631" custLinFactNeighborY="2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95D97-A8BA-4719-A152-349C699CF4BF}" type="pres">
      <dgm:prSet presAssocID="{51F833CC-62D1-47D8-92EA-607B37BBFB89}" presName="sp" presStyleCnt="0"/>
      <dgm:spPr/>
    </dgm:pt>
    <dgm:pt modelId="{C60F7F85-3C72-4B76-906D-DC8412FC55C3}" type="pres">
      <dgm:prSet presAssocID="{835B463F-9F6E-46CD-8B75-B03F8ED89E8D}" presName="composite" presStyleCnt="0"/>
      <dgm:spPr/>
    </dgm:pt>
    <dgm:pt modelId="{8DDCB932-528A-4CF1-9342-69BC29377473}" type="pres">
      <dgm:prSet presAssocID="{835B463F-9F6E-46CD-8B75-B03F8ED89E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003AD-080E-470F-B251-B5CD078DF6F2}" type="pres">
      <dgm:prSet presAssocID="{835B463F-9F6E-46CD-8B75-B03F8ED89E8D}" presName="descendantText" presStyleLbl="alignAcc1" presStyleIdx="2" presStyleCnt="3" custScaleY="239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BC832-99E1-45B9-A263-F43AF4F29B2B}" srcId="{C834978D-F3D8-4DBA-9B5D-FD5573749DF3}" destId="{CD262816-0EB0-4ECD-9632-3F7B38A991B8}" srcOrd="2" destOrd="0" parTransId="{9487A518-8659-462D-9A37-7094C92F25CD}" sibTransId="{3C26CB64-B992-4B65-8E24-B11C58C2D70B}"/>
    <dgm:cxn modelId="{A89A97F6-4D26-4CFA-9F22-792FD56658B4}" type="presOf" srcId="{C834978D-F3D8-4DBA-9B5D-FD5573749DF3}" destId="{1E84F78A-1DE8-4056-994B-777B682DF57F}" srcOrd="0" destOrd="0" presId="urn:microsoft.com/office/officeart/2005/8/layout/chevron2"/>
    <dgm:cxn modelId="{8A5C2DC7-817D-4756-8A54-DC8CC9AFA3B2}" type="presOf" srcId="{835B463F-9F6E-46CD-8B75-B03F8ED89E8D}" destId="{8DDCB932-528A-4CF1-9342-69BC29377473}" srcOrd="0" destOrd="0" presId="urn:microsoft.com/office/officeart/2005/8/layout/chevron2"/>
    <dgm:cxn modelId="{72DB3B7D-D27C-455A-9EA3-9836BF185B7D}" srcId="{C834978D-F3D8-4DBA-9B5D-FD5573749DF3}" destId="{7F298223-4573-4959-9FF4-F93D322766CE}" srcOrd="0" destOrd="0" parTransId="{8B5DB8D3-9BE1-47F6-91FE-94359F2DC8C5}" sibTransId="{C364FA07-3158-423A-B71A-5E81DABD9168}"/>
    <dgm:cxn modelId="{92AA7E4B-B13B-4F9E-A0C8-FB4F336499C1}" type="presOf" srcId="{62FC3212-C1D2-49B9-8CB7-F1FF0B02582D}" destId="{CCA516A8-0998-4F5A-9ADE-7B5BF9BAEEE9}" srcOrd="0" destOrd="0" presId="urn:microsoft.com/office/officeart/2005/8/layout/chevron2"/>
    <dgm:cxn modelId="{CB0C5885-8D24-40E5-B9CB-A9A2768199F2}" srcId="{C834978D-F3D8-4DBA-9B5D-FD5573749DF3}" destId="{EE9BF26B-09A2-42AA-B9C7-99FA8493D2EF}" srcOrd="1" destOrd="0" parTransId="{774EE257-EAEC-4DA9-BED7-E197047E2C84}" sibTransId="{9B9A6C78-99F9-4B9E-8985-DCBBA8474751}"/>
    <dgm:cxn modelId="{358AF88D-5FE3-4D1F-AA0E-24CC7D80AE23}" srcId="{D400CCA5-2F17-413F-AD02-D46970CC09F8}" destId="{6688645A-CA43-48F9-A5A5-9056081FDEB8}" srcOrd="1" destOrd="0" parTransId="{49CA842E-9DC6-445D-AAB9-6804E7E36CC3}" sibTransId="{3FDC3B4E-06FE-4E48-8B30-6CD0C3E567B9}"/>
    <dgm:cxn modelId="{5A8F8362-B6D6-4920-A743-142B50106B6C}" srcId="{835B463F-9F6E-46CD-8B75-B03F8ED89E8D}" destId="{738D4DCD-ECAB-4C5F-B3E8-FEEC227B3E47}" srcOrd="1" destOrd="0" parTransId="{08DCB9AB-8B37-4D2A-9AC1-4B485BD8F663}" sibTransId="{3C218716-0D35-4D50-93F6-CD2886AE5C39}"/>
    <dgm:cxn modelId="{5200B9D3-0322-45FD-BE8B-12E67733B44E}" srcId="{62FC3212-C1D2-49B9-8CB7-F1FF0B02582D}" destId="{835B463F-9F6E-46CD-8B75-B03F8ED89E8D}" srcOrd="2" destOrd="0" parTransId="{65DA99BB-604F-40C7-88EF-00FEDBEF393B}" sibTransId="{B47FC528-9FE2-4520-B043-A43DA267F863}"/>
    <dgm:cxn modelId="{F61215D9-3DCE-4141-BC7E-A4E89521A00D}" srcId="{835B463F-9F6E-46CD-8B75-B03F8ED89E8D}" destId="{08B0AE41-0B13-44F6-90CE-F05313C0446B}" srcOrd="0" destOrd="0" parTransId="{41D9C9B1-4B4F-4855-B86D-B2688A22E873}" sibTransId="{C230FBED-3C52-4DE3-A077-81B893971EAA}"/>
    <dgm:cxn modelId="{6A376E00-69D3-4A44-98D1-5BEE9A2B253B}" type="presOf" srcId="{D400CCA5-2F17-413F-AD02-D46970CC09F8}" destId="{15043EF3-8494-4767-B4FE-165BEFC594E2}" srcOrd="0" destOrd="0" presId="urn:microsoft.com/office/officeart/2005/8/layout/chevron2"/>
    <dgm:cxn modelId="{334F5EF6-615F-4009-95A9-C51A80B76FFD}" type="presOf" srcId="{CD262816-0EB0-4ECD-9632-3F7B38A991B8}" destId="{E49F929F-894E-4C8C-9BF9-CF206E173C1A}" srcOrd="0" destOrd="2" presId="urn:microsoft.com/office/officeart/2005/8/layout/chevron2"/>
    <dgm:cxn modelId="{D4E474B5-AF8B-496E-B063-05881D2A7CBC}" type="presOf" srcId="{7F298223-4573-4959-9FF4-F93D322766CE}" destId="{E49F929F-894E-4C8C-9BF9-CF206E173C1A}" srcOrd="0" destOrd="0" presId="urn:microsoft.com/office/officeart/2005/8/layout/chevron2"/>
    <dgm:cxn modelId="{8C7FA0A9-06C6-4FC6-9C6B-21A50B0DC1C3}" srcId="{D400CCA5-2F17-413F-AD02-D46970CC09F8}" destId="{918B7C96-146E-4143-B45F-E034F848EE4D}" srcOrd="0" destOrd="0" parTransId="{4869FC3E-B58B-45C9-8443-DEE54AC8B880}" sibTransId="{54BC64C5-AE31-492E-9D8B-42007F3AF485}"/>
    <dgm:cxn modelId="{19AAC650-ACA7-42E1-90F7-9554CBC675F9}" type="presOf" srcId="{918B7C96-146E-4143-B45F-E034F848EE4D}" destId="{24537107-B133-478A-A335-93A0C6A53BD5}" srcOrd="0" destOrd="0" presId="urn:microsoft.com/office/officeart/2005/8/layout/chevron2"/>
    <dgm:cxn modelId="{5AC470FE-19B0-4E0F-B231-22E47C9E0732}" type="presOf" srcId="{EE9BF26B-09A2-42AA-B9C7-99FA8493D2EF}" destId="{E49F929F-894E-4C8C-9BF9-CF206E173C1A}" srcOrd="0" destOrd="1" presId="urn:microsoft.com/office/officeart/2005/8/layout/chevron2"/>
    <dgm:cxn modelId="{A4890C1A-C504-4347-A2C5-1E5232318E03}" type="presOf" srcId="{738D4DCD-ECAB-4C5F-B3E8-FEEC227B3E47}" destId="{992003AD-080E-470F-B251-B5CD078DF6F2}" srcOrd="0" destOrd="1" presId="urn:microsoft.com/office/officeart/2005/8/layout/chevron2"/>
    <dgm:cxn modelId="{02DD452F-44E1-4368-8423-CD29571DFAA6}" srcId="{62FC3212-C1D2-49B9-8CB7-F1FF0B02582D}" destId="{D400CCA5-2F17-413F-AD02-D46970CC09F8}" srcOrd="1" destOrd="0" parTransId="{9A6A8FD7-2DA3-4A75-935D-590E55D81D65}" sibTransId="{51F833CC-62D1-47D8-92EA-607B37BBFB89}"/>
    <dgm:cxn modelId="{02DCF453-6A71-411B-8A1E-0615D8EE0D5D}" type="presOf" srcId="{6688645A-CA43-48F9-A5A5-9056081FDEB8}" destId="{24537107-B133-478A-A335-93A0C6A53BD5}" srcOrd="0" destOrd="1" presId="urn:microsoft.com/office/officeart/2005/8/layout/chevron2"/>
    <dgm:cxn modelId="{DC815D9B-8176-49E5-81F2-6ED8684FB62B}" srcId="{62FC3212-C1D2-49B9-8CB7-F1FF0B02582D}" destId="{C834978D-F3D8-4DBA-9B5D-FD5573749DF3}" srcOrd="0" destOrd="0" parTransId="{541EBA12-54FB-4D58-BECA-705CA59C0EF9}" sibTransId="{B2E3E049-8670-4C3F-9802-82BEBCD1F287}"/>
    <dgm:cxn modelId="{8C8A4B65-8A85-405C-A98B-DBE0385D9A08}" type="presOf" srcId="{08B0AE41-0B13-44F6-90CE-F05313C0446B}" destId="{992003AD-080E-470F-B251-B5CD078DF6F2}" srcOrd="0" destOrd="0" presId="urn:microsoft.com/office/officeart/2005/8/layout/chevron2"/>
    <dgm:cxn modelId="{3CF433A1-FC66-4139-829D-313A9E365FDF}" type="presParOf" srcId="{CCA516A8-0998-4F5A-9ADE-7B5BF9BAEEE9}" destId="{A4D8703B-18F2-4545-9752-63D5FC3736EE}" srcOrd="0" destOrd="0" presId="urn:microsoft.com/office/officeart/2005/8/layout/chevron2"/>
    <dgm:cxn modelId="{9FB7FDC5-7387-4BA0-B8B8-6935481275FE}" type="presParOf" srcId="{A4D8703B-18F2-4545-9752-63D5FC3736EE}" destId="{1E84F78A-1DE8-4056-994B-777B682DF57F}" srcOrd="0" destOrd="0" presId="urn:microsoft.com/office/officeart/2005/8/layout/chevron2"/>
    <dgm:cxn modelId="{68F2A8B0-806A-4E0D-980E-26571BFAB2F6}" type="presParOf" srcId="{A4D8703B-18F2-4545-9752-63D5FC3736EE}" destId="{E49F929F-894E-4C8C-9BF9-CF206E173C1A}" srcOrd="1" destOrd="0" presId="urn:microsoft.com/office/officeart/2005/8/layout/chevron2"/>
    <dgm:cxn modelId="{854C0F25-A2B5-426A-9479-FCF0C49FAE35}" type="presParOf" srcId="{CCA516A8-0998-4F5A-9ADE-7B5BF9BAEEE9}" destId="{5CDCC840-07D8-40E7-B865-9A5F3C6406DD}" srcOrd="1" destOrd="0" presId="urn:microsoft.com/office/officeart/2005/8/layout/chevron2"/>
    <dgm:cxn modelId="{57CD644A-839F-4F7B-8BCA-65E8FF306625}" type="presParOf" srcId="{CCA516A8-0998-4F5A-9ADE-7B5BF9BAEEE9}" destId="{BA6BCA69-9540-41F1-9C70-C725EC58378B}" srcOrd="2" destOrd="0" presId="urn:microsoft.com/office/officeart/2005/8/layout/chevron2"/>
    <dgm:cxn modelId="{54479498-7FF3-4D8D-B997-7A50B6C4BF05}" type="presParOf" srcId="{BA6BCA69-9540-41F1-9C70-C725EC58378B}" destId="{15043EF3-8494-4767-B4FE-165BEFC594E2}" srcOrd="0" destOrd="0" presId="urn:microsoft.com/office/officeart/2005/8/layout/chevron2"/>
    <dgm:cxn modelId="{7DC903E4-0415-4D7E-A81F-907E2B90C38F}" type="presParOf" srcId="{BA6BCA69-9540-41F1-9C70-C725EC58378B}" destId="{24537107-B133-478A-A335-93A0C6A53BD5}" srcOrd="1" destOrd="0" presId="urn:microsoft.com/office/officeart/2005/8/layout/chevron2"/>
    <dgm:cxn modelId="{9C6B4D87-4561-4803-875B-83E4D4F2D3EA}" type="presParOf" srcId="{CCA516A8-0998-4F5A-9ADE-7B5BF9BAEEE9}" destId="{84095D97-A8BA-4719-A152-349C699CF4BF}" srcOrd="3" destOrd="0" presId="urn:microsoft.com/office/officeart/2005/8/layout/chevron2"/>
    <dgm:cxn modelId="{F79266AB-8027-4FB7-9BE0-DA538554AEC6}" type="presParOf" srcId="{CCA516A8-0998-4F5A-9ADE-7B5BF9BAEEE9}" destId="{C60F7F85-3C72-4B76-906D-DC8412FC55C3}" srcOrd="4" destOrd="0" presId="urn:microsoft.com/office/officeart/2005/8/layout/chevron2"/>
    <dgm:cxn modelId="{AFFFE390-8424-4ACF-81CE-07DB2B9C458E}" type="presParOf" srcId="{C60F7F85-3C72-4B76-906D-DC8412FC55C3}" destId="{8DDCB932-528A-4CF1-9342-69BC29377473}" srcOrd="0" destOrd="0" presId="urn:microsoft.com/office/officeart/2005/8/layout/chevron2"/>
    <dgm:cxn modelId="{09F6F961-4DF1-43E2-9F11-0ED7FF140960}" type="presParOf" srcId="{C60F7F85-3C72-4B76-906D-DC8412FC55C3}" destId="{992003AD-080E-470F-B251-B5CD078DF6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85C9D1-6CA6-44EF-8A89-2D59801F22EC}">
      <dsp:nvSpPr>
        <dsp:cNvPr id="0" name=""/>
        <dsp:cNvSpPr/>
      </dsp:nvSpPr>
      <dsp:spPr>
        <a:xfrm>
          <a:off x="0" y="166266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A8EE-B193-43C6-A193-3DBD63A78366}">
      <dsp:nvSpPr>
        <dsp:cNvPr id="0" name=""/>
        <dsp:cNvSpPr/>
      </dsp:nvSpPr>
      <dsp:spPr>
        <a:xfrm>
          <a:off x="1828800" y="166266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«Радуга творчества»</a:t>
          </a:r>
          <a:endParaRPr lang="ru-RU" sz="2700" kern="1200" dirty="0"/>
        </a:p>
      </dsp:txBody>
      <dsp:txXfrm>
        <a:off x="1828800" y="166266"/>
        <a:ext cx="4267200" cy="777239"/>
      </dsp:txXfrm>
    </dsp:sp>
    <dsp:sp modelId="{1A2D6A0E-62C0-4E9B-80E6-5E9514FD2FB5}">
      <dsp:nvSpPr>
        <dsp:cNvPr id="0" name=""/>
        <dsp:cNvSpPr/>
      </dsp:nvSpPr>
      <dsp:spPr>
        <a:xfrm>
          <a:off x="480059" y="943506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7D7CF-C91C-4149-8077-0DAF7D8D0EF1}">
      <dsp:nvSpPr>
        <dsp:cNvPr id="0" name=""/>
        <dsp:cNvSpPr/>
      </dsp:nvSpPr>
      <dsp:spPr>
        <a:xfrm>
          <a:off x="1823850" y="807877"/>
          <a:ext cx="4267200" cy="3210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«Волшебный мир бисера»</a:t>
          </a:r>
          <a:endParaRPr lang="ru-RU" sz="2700" kern="1200" dirty="0"/>
        </a:p>
      </dsp:txBody>
      <dsp:txXfrm>
        <a:off x="1823850" y="807877"/>
        <a:ext cx="4267200" cy="925195"/>
      </dsp:txXfrm>
    </dsp:sp>
    <dsp:sp modelId="{64F0A34B-5427-4580-82DF-4E301B2F0FF7}">
      <dsp:nvSpPr>
        <dsp:cNvPr id="0" name=""/>
        <dsp:cNvSpPr/>
      </dsp:nvSpPr>
      <dsp:spPr>
        <a:xfrm>
          <a:off x="960120" y="1720746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11265-E30D-4458-95C7-258F290DCB78}">
      <dsp:nvSpPr>
        <dsp:cNvPr id="0" name=""/>
        <dsp:cNvSpPr/>
      </dsp:nvSpPr>
      <dsp:spPr>
        <a:xfrm>
          <a:off x="1828800" y="1720746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«Сувенир»</a:t>
          </a:r>
          <a:endParaRPr lang="ru-RU" sz="2700" kern="1200" dirty="0"/>
        </a:p>
      </dsp:txBody>
      <dsp:txXfrm>
        <a:off x="1828800" y="1720746"/>
        <a:ext cx="4267200" cy="777240"/>
      </dsp:txXfrm>
    </dsp:sp>
    <dsp:sp modelId="{059353C2-4192-42B2-8C47-08C6B914BB3C}">
      <dsp:nvSpPr>
        <dsp:cNvPr id="0" name=""/>
        <dsp:cNvSpPr/>
      </dsp:nvSpPr>
      <dsp:spPr>
        <a:xfrm>
          <a:off x="1440180" y="2497986"/>
          <a:ext cx="777240" cy="777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980D1-C6E3-45A0-A863-6BC4AC1C6185}">
      <dsp:nvSpPr>
        <dsp:cNvPr id="0" name=""/>
        <dsp:cNvSpPr/>
      </dsp:nvSpPr>
      <dsp:spPr>
        <a:xfrm>
          <a:off x="1828800" y="2497986"/>
          <a:ext cx="4267200" cy="777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«Оригами» </a:t>
          </a:r>
          <a:endParaRPr lang="ru-RU" sz="2700" kern="1200" dirty="0"/>
        </a:p>
      </dsp:txBody>
      <dsp:txXfrm>
        <a:off x="1828800" y="2497986"/>
        <a:ext cx="4267200" cy="777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9F31F-B576-48F4-A91D-F517FCB58B60}">
      <dsp:nvSpPr>
        <dsp:cNvPr id="0" name=""/>
        <dsp:cNvSpPr/>
      </dsp:nvSpPr>
      <dsp:spPr>
        <a:xfrm>
          <a:off x="0" y="0"/>
          <a:ext cx="8892480" cy="14905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Формирование УУД</a:t>
          </a:r>
        </a:p>
      </dsp:txBody>
      <dsp:txXfrm>
        <a:off x="0" y="0"/>
        <a:ext cx="8892480" cy="1490565"/>
      </dsp:txXfrm>
    </dsp:sp>
    <dsp:sp modelId="{830005D9-1808-4FC8-907C-BB945DDF7D1B}">
      <dsp:nvSpPr>
        <dsp:cNvPr id="0" name=""/>
        <dsp:cNvSpPr/>
      </dsp:nvSpPr>
      <dsp:spPr>
        <a:xfrm>
          <a:off x="0" y="1512163"/>
          <a:ext cx="2961265" cy="3130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Выбор УМК</a:t>
          </a:r>
          <a:endParaRPr lang="ru-RU" sz="3200" kern="1200" dirty="0"/>
        </a:p>
      </dsp:txBody>
      <dsp:txXfrm>
        <a:off x="0" y="1512163"/>
        <a:ext cx="2961265" cy="3130187"/>
      </dsp:txXfrm>
    </dsp:sp>
    <dsp:sp modelId="{251B3EA7-25D8-487E-BA56-56B492D570DA}">
      <dsp:nvSpPr>
        <dsp:cNvPr id="0" name=""/>
        <dsp:cNvSpPr/>
      </dsp:nvSpPr>
      <dsp:spPr>
        <a:xfrm>
          <a:off x="2965607" y="1490565"/>
          <a:ext cx="2961265" cy="3130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Использование современных технологий</a:t>
          </a:r>
        </a:p>
      </dsp:txBody>
      <dsp:txXfrm>
        <a:off x="2965607" y="1490565"/>
        <a:ext cx="2961265" cy="3130187"/>
      </dsp:txXfrm>
    </dsp:sp>
    <dsp:sp modelId="{0F4BAF65-E17C-481E-96DF-3A85319319F7}">
      <dsp:nvSpPr>
        <dsp:cNvPr id="0" name=""/>
        <dsp:cNvSpPr/>
      </dsp:nvSpPr>
      <dsp:spPr>
        <a:xfrm>
          <a:off x="5926872" y="1490565"/>
          <a:ext cx="2961265" cy="3130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Вовлечение обучающихся в  процесс овладения УУД</a:t>
          </a:r>
        </a:p>
      </dsp:txBody>
      <dsp:txXfrm>
        <a:off x="5926872" y="1490565"/>
        <a:ext cx="2961265" cy="3130187"/>
      </dsp:txXfrm>
    </dsp:sp>
    <dsp:sp modelId="{2ABB84D4-5F58-46AC-ABDA-B57B7C817281}">
      <dsp:nvSpPr>
        <dsp:cNvPr id="0" name=""/>
        <dsp:cNvSpPr/>
      </dsp:nvSpPr>
      <dsp:spPr>
        <a:xfrm>
          <a:off x="0" y="4620753"/>
          <a:ext cx="8892480" cy="3477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2105E-168E-4548-9F11-3E21835AB1B8}">
      <dsp:nvSpPr>
        <dsp:cNvPr id="0" name=""/>
        <dsp:cNvSpPr/>
      </dsp:nvSpPr>
      <dsp:spPr>
        <a:xfrm>
          <a:off x="1794520" y="115226"/>
          <a:ext cx="4468500" cy="2384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Смыслообразование</a:t>
          </a:r>
          <a:endParaRPr lang="ru-RU" sz="2600" kern="1200" dirty="0"/>
        </a:p>
      </dsp:txBody>
      <dsp:txXfrm>
        <a:off x="2390320" y="532427"/>
        <a:ext cx="3276900" cy="1072800"/>
      </dsp:txXfrm>
    </dsp:sp>
    <dsp:sp modelId="{9F7752A3-0A19-49B3-81DF-9F8FBB673FF7}">
      <dsp:nvSpPr>
        <dsp:cNvPr id="0" name=""/>
        <dsp:cNvSpPr/>
      </dsp:nvSpPr>
      <dsp:spPr>
        <a:xfrm>
          <a:off x="3596693" y="1584176"/>
          <a:ext cx="4396194" cy="2384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Самопознание и самоопределение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41196" y="2200044"/>
        <a:ext cx="2637716" cy="1311200"/>
      </dsp:txXfrm>
    </dsp:sp>
    <dsp:sp modelId="{F3813479-2EF7-48EB-A0A6-988D9A49F3DD}">
      <dsp:nvSpPr>
        <dsp:cNvPr id="0" name=""/>
        <dsp:cNvSpPr/>
      </dsp:nvSpPr>
      <dsp:spPr>
        <a:xfrm>
          <a:off x="383481" y="1584176"/>
          <a:ext cx="4525502" cy="2384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Нравственно – этическое оценивание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09633" y="2200044"/>
        <a:ext cx="2715301" cy="1311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A5428-5A4F-41AA-BF8F-543A081E35B1}">
      <dsp:nvSpPr>
        <dsp:cNvPr id="0" name=""/>
        <dsp:cNvSpPr/>
      </dsp:nvSpPr>
      <dsp:spPr>
        <a:xfrm rot="5400000">
          <a:off x="4954729" y="-1756082"/>
          <a:ext cx="2172503" cy="56856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Умение добывать новые знания,</a:t>
          </a:r>
          <a:r>
            <a:rPr lang="ru-RU" sz="2000" b="1" i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находить ответы на вопросы, используя учебную литературу и информацию, полученную на занятии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Умение отличать известное от неизвестного в ситуации, специально созданной педагогом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954729" y="-1756082"/>
        <a:ext cx="2172503" cy="5685629"/>
      </dsp:txXfrm>
    </dsp:sp>
    <dsp:sp modelId="{59E4FE84-CA7C-4A77-B51E-805F4088B14E}">
      <dsp:nvSpPr>
        <dsp:cNvPr id="0" name=""/>
        <dsp:cNvSpPr/>
      </dsp:nvSpPr>
      <dsp:spPr>
        <a:xfrm>
          <a:off x="0" y="213802"/>
          <a:ext cx="3198166" cy="1745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Отражающие методы познания</a:t>
          </a:r>
          <a:endParaRPr lang="ru-RU" sz="2800" kern="1200" dirty="0"/>
        </a:p>
      </dsp:txBody>
      <dsp:txXfrm>
        <a:off x="0" y="213802"/>
        <a:ext cx="3198166" cy="1745858"/>
      </dsp:txXfrm>
    </dsp:sp>
    <dsp:sp modelId="{86B7E839-F4A3-4D91-97AE-3115C01672C9}">
      <dsp:nvSpPr>
        <dsp:cNvPr id="0" name=""/>
        <dsp:cNvSpPr/>
      </dsp:nvSpPr>
      <dsp:spPr>
        <a:xfrm rot="5400000">
          <a:off x="5115853" y="375107"/>
          <a:ext cx="1855372" cy="56856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6">
                  <a:lumMod val="75000"/>
                </a:schemeClr>
              </a:solidFill>
            </a:rPr>
            <a:t>Группировка и классификация объектов </a:t>
          </a:r>
          <a:endParaRPr lang="ru-RU" sz="22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6">
                  <a:lumMod val="75000"/>
                </a:schemeClr>
              </a:solidFill>
            </a:rPr>
            <a:t>Установление причинно-следственных связей</a:t>
          </a:r>
          <a:endParaRPr lang="ru-RU" sz="22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6">
                  <a:lumMod val="75000"/>
                </a:schemeClr>
              </a:solidFill>
            </a:rPr>
            <a:t>Умение выявить аналогии на предметном материале</a:t>
          </a:r>
          <a:endParaRPr lang="ru-RU" sz="2200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5115853" y="375107"/>
        <a:ext cx="1855372" cy="5685629"/>
      </dsp:txXfrm>
    </dsp:sp>
    <dsp:sp modelId="{95D16CE6-22EC-4263-B671-7A4464523F9A}">
      <dsp:nvSpPr>
        <dsp:cNvPr id="0" name=""/>
        <dsp:cNvSpPr/>
      </dsp:nvSpPr>
      <dsp:spPr>
        <a:xfrm>
          <a:off x="0" y="2315033"/>
          <a:ext cx="3198166" cy="1745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Формирующие умственные операции</a:t>
          </a:r>
          <a:endParaRPr lang="ru-RU" sz="2800" kern="1200" dirty="0"/>
        </a:p>
      </dsp:txBody>
      <dsp:txXfrm>
        <a:off x="0" y="2315033"/>
        <a:ext cx="3198166" cy="1745858"/>
      </dsp:txXfrm>
    </dsp:sp>
    <dsp:sp modelId="{A6CB3456-2D8E-4FCC-8AAA-173836D5B885}">
      <dsp:nvSpPr>
        <dsp:cNvPr id="0" name=""/>
        <dsp:cNvSpPr/>
      </dsp:nvSpPr>
      <dsp:spPr>
        <a:xfrm rot="5400000">
          <a:off x="5348543" y="2230277"/>
          <a:ext cx="1396686" cy="56911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6">
                  <a:lumMod val="75000"/>
                </a:schemeClr>
              </a:solidFill>
            </a:rPr>
            <a:t>Умение использовать знаково-символические средства для создания моделей и схем</a:t>
          </a:r>
          <a:endParaRPr lang="ru-RU" sz="21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accent6">
                  <a:lumMod val="75000"/>
                </a:schemeClr>
              </a:solidFill>
            </a:rPr>
            <a:t>Умение делать выводы</a:t>
          </a:r>
          <a:endParaRPr lang="ru-RU" sz="21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5348543" y="2230277"/>
        <a:ext cx="1396686" cy="5691187"/>
      </dsp:txXfrm>
    </dsp:sp>
    <dsp:sp modelId="{0A430F90-A52A-4BD7-880B-994FE798072C}">
      <dsp:nvSpPr>
        <dsp:cNvPr id="0" name=""/>
        <dsp:cNvSpPr/>
      </dsp:nvSpPr>
      <dsp:spPr>
        <a:xfrm>
          <a:off x="0" y="4202941"/>
          <a:ext cx="3201292" cy="1745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dirty="0" smtClean="0"/>
            <a:t>Формирующие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dirty="0" smtClean="0"/>
            <a:t>поисковую и исследовательскую деятельность</a:t>
          </a:r>
          <a:endParaRPr lang="ru-RU" sz="2700" i="0" kern="1200" dirty="0"/>
        </a:p>
      </dsp:txBody>
      <dsp:txXfrm>
        <a:off x="0" y="4202941"/>
        <a:ext cx="3201292" cy="17458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C05F4-2F73-414A-99F5-59103185DFCC}">
      <dsp:nvSpPr>
        <dsp:cNvPr id="0" name=""/>
        <dsp:cNvSpPr/>
      </dsp:nvSpPr>
      <dsp:spPr>
        <a:xfrm>
          <a:off x="0" y="0"/>
          <a:ext cx="4912320" cy="49123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44EF6-F643-4FB5-9706-0F79931E241E}">
      <dsp:nvSpPr>
        <dsp:cNvPr id="0" name=""/>
        <dsp:cNvSpPr/>
      </dsp:nvSpPr>
      <dsp:spPr>
        <a:xfrm>
          <a:off x="2448278" y="0"/>
          <a:ext cx="5752751" cy="4607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2060"/>
              </a:solidFill>
            </a:rPr>
            <a:t>Целепологание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2448278" y="0"/>
        <a:ext cx="2876375" cy="979116"/>
      </dsp:txXfrm>
    </dsp:sp>
    <dsp:sp modelId="{361345E0-DADD-4E34-A0AC-D24AB89553F7}">
      <dsp:nvSpPr>
        <dsp:cNvPr id="0" name=""/>
        <dsp:cNvSpPr/>
      </dsp:nvSpPr>
      <dsp:spPr>
        <a:xfrm>
          <a:off x="644741" y="1043868"/>
          <a:ext cx="3622836" cy="36228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67F46-0D6C-440A-AE4D-43A1CB239E77}">
      <dsp:nvSpPr>
        <dsp:cNvPr id="0" name=""/>
        <dsp:cNvSpPr/>
      </dsp:nvSpPr>
      <dsp:spPr>
        <a:xfrm>
          <a:off x="2448278" y="1008110"/>
          <a:ext cx="5752751" cy="36228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Планирование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2448278" y="1008110"/>
        <a:ext cx="2876375" cy="1043868"/>
      </dsp:txXfrm>
    </dsp:sp>
    <dsp:sp modelId="{B3645F96-C233-4FCF-B9DE-ADF17DB3A48F}">
      <dsp:nvSpPr>
        <dsp:cNvPr id="0" name=""/>
        <dsp:cNvSpPr/>
      </dsp:nvSpPr>
      <dsp:spPr>
        <a:xfrm>
          <a:off x="1289484" y="2087736"/>
          <a:ext cx="2333352" cy="23333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3F66-3ACA-4AB6-A9B6-7758BCA74E41}">
      <dsp:nvSpPr>
        <dsp:cNvPr id="0" name=""/>
        <dsp:cNvSpPr/>
      </dsp:nvSpPr>
      <dsp:spPr>
        <a:xfrm>
          <a:off x="2449486" y="2079919"/>
          <a:ext cx="5752751" cy="2333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Контроль Коррекция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2449486" y="2079919"/>
        <a:ext cx="2876375" cy="1043868"/>
      </dsp:txXfrm>
    </dsp:sp>
    <dsp:sp modelId="{72ACFD1A-1866-4CD2-A2A9-38DDF9459461}">
      <dsp:nvSpPr>
        <dsp:cNvPr id="0" name=""/>
        <dsp:cNvSpPr/>
      </dsp:nvSpPr>
      <dsp:spPr>
        <a:xfrm>
          <a:off x="1934226" y="3131604"/>
          <a:ext cx="1043868" cy="10438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9ED04-32E9-46B1-845A-981D793EA5DF}">
      <dsp:nvSpPr>
        <dsp:cNvPr id="0" name=""/>
        <dsp:cNvSpPr/>
      </dsp:nvSpPr>
      <dsp:spPr>
        <a:xfrm>
          <a:off x="2456160" y="3131604"/>
          <a:ext cx="5752751" cy="1043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Прогнозирование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Оценка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2456160" y="3131604"/>
        <a:ext cx="2876375" cy="1043868"/>
      </dsp:txXfrm>
    </dsp:sp>
    <dsp:sp modelId="{832B2686-2401-402A-AB2F-21DD54229873}">
      <dsp:nvSpPr>
        <dsp:cNvPr id="0" name=""/>
        <dsp:cNvSpPr/>
      </dsp:nvSpPr>
      <dsp:spPr>
        <a:xfrm>
          <a:off x="5332535" y="0"/>
          <a:ext cx="2876375" cy="1043867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5332535" y="0"/>
        <a:ext cx="2876375" cy="1043867"/>
      </dsp:txXfrm>
    </dsp:sp>
    <dsp:sp modelId="{F81CB92C-D461-4B5B-BA08-5700497D4710}">
      <dsp:nvSpPr>
        <dsp:cNvPr id="0" name=""/>
        <dsp:cNvSpPr/>
      </dsp:nvSpPr>
      <dsp:spPr>
        <a:xfrm>
          <a:off x="5332535" y="1043868"/>
          <a:ext cx="2876375" cy="1043868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5332535" y="1043868"/>
        <a:ext cx="2876375" cy="1043868"/>
      </dsp:txXfrm>
    </dsp:sp>
    <dsp:sp modelId="{B0B684E5-F5DD-4796-8086-F528AF1028AE}">
      <dsp:nvSpPr>
        <dsp:cNvPr id="0" name=""/>
        <dsp:cNvSpPr/>
      </dsp:nvSpPr>
      <dsp:spPr>
        <a:xfrm>
          <a:off x="5332536" y="3096342"/>
          <a:ext cx="2876375" cy="1043868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5332536" y="3096342"/>
        <a:ext cx="2876375" cy="10438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2105E-168E-4548-9F11-3E21835AB1B8}">
      <dsp:nvSpPr>
        <dsp:cNvPr id="0" name=""/>
        <dsp:cNvSpPr/>
      </dsp:nvSpPr>
      <dsp:spPr>
        <a:xfrm>
          <a:off x="2499791" y="190542"/>
          <a:ext cx="4003428" cy="25450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Планирование учебного сотрудничества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961725" y="533142"/>
        <a:ext cx="3079560" cy="807556"/>
      </dsp:txXfrm>
    </dsp:sp>
    <dsp:sp modelId="{9F7752A3-0A19-49B3-81DF-9F8FBB673FF7}">
      <dsp:nvSpPr>
        <dsp:cNvPr id="0" name=""/>
        <dsp:cNvSpPr/>
      </dsp:nvSpPr>
      <dsp:spPr>
        <a:xfrm>
          <a:off x="4199799" y="1382058"/>
          <a:ext cx="4918294" cy="24343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Построение речевых высказываний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848111" y="1662946"/>
        <a:ext cx="1891651" cy="1872588"/>
      </dsp:txXfrm>
    </dsp:sp>
    <dsp:sp modelId="{F3813479-2EF7-48EB-A0A6-988D9A49F3DD}">
      <dsp:nvSpPr>
        <dsp:cNvPr id="0" name=""/>
        <dsp:cNvSpPr/>
      </dsp:nvSpPr>
      <dsp:spPr>
        <a:xfrm>
          <a:off x="2381947" y="2713409"/>
          <a:ext cx="4239117" cy="2136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Постановка вопросов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71076" y="3884434"/>
        <a:ext cx="3260859" cy="677962"/>
      </dsp:txXfrm>
    </dsp:sp>
    <dsp:sp modelId="{CE21E926-FE9C-4C89-BB07-5E717992AC35}">
      <dsp:nvSpPr>
        <dsp:cNvPr id="0" name=""/>
        <dsp:cNvSpPr/>
      </dsp:nvSpPr>
      <dsp:spPr>
        <a:xfrm>
          <a:off x="0" y="1468934"/>
          <a:ext cx="4636317" cy="2419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Лидерство и согласование действий с  детьми и  педагогом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56639" y="1748107"/>
        <a:ext cx="1783198" cy="18611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4F78A-1DE8-4056-994B-777B682DF57F}">
      <dsp:nvSpPr>
        <dsp:cNvPr id="0" name=""/>
        <dsp:cNvSpPr/>
      </dsp:nvSpPr>
      <dsp:spPr>
        <a:xfrm rot="5400000">
          <a:off x="-157944" y="810308"/>
          <a:ext cx="1052960" cy="737072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57944" y="810308"/>
        <a:ext cx="1052960" cy="737072"/>
      </dsp:txXfrm>
    </dsp:sp>
    <dsp:sp modelId="{E49F929F-894E-4C8C-9BF9-CF206E173C1A}">
      <dsp:nvSpPr>
        <dsp:cNvPr id="0" name=""/>
        <dsp:cNvSpPr/>
      </dsp:nvSpPr>
      <dsp:spPr>
        <a:xfrm rot="5400000">
          <a:off x="4086504" y="-3208887"/>
          <a:ext cx="1708062" cy="8406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владение содержанием каждого из УУД и связей между ними;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умение выбирать УУД в зависимости от цели обучения;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специфики предмета, возрастных особенностей учащихся</a:t>
          </a:r>
          <a:endParaRPr lang="ru-RU" sz="2400" b="1" kern="1200" dirty="0">
            <a:solidFill>
              <a:srgbClr val="002060"/>
            </a:solidFill>
          </a:endParaRPr>
        </a:p>
      </dsp:txBody>
      <dsp:txXfrm rot="5400000">
        <a:off x="4086504" y="-3208887"/>
        <a:ext cx="1708062" cy="8406927"/>
      </dsp:txXfrm>
    </dsp:sp>
    <dsp:sp modelId="{15043EF3-8494-4767-B4FE-165BEFC594E2}">
      <dsp:nvSpPr>
        <dsp:cNvPr id="0" name=""/>
        <dsp:cNvSpPr/>
      </dsp:nvSpPr>
      <dsp:spPr>
        <a:xfrm rot="5400000">
          <a:off x="-157944" y="2717949"/>
          <a:ext cx="1052960" cy="737072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57944" y="2717949"/>
        <a:ext cx="1052960" cy="737072"/>
      </dsp:txXfrm>
    </dsp:sp>
    <dsp:sp modelId="{24537107-B133-478A-A335-93A0C6A53BD5}">
      <dsp:nvSpPr>
        <dsp:cNvPr id="0" name=""/>
        <dsp:cNvSpPr/>
      </dsp:nvSpPr>
      <dsp:spPr>
        <a:xfrm rot="5400000">
          <a:off x="3788544" y="-1139981"/>
          <a:ext cx="2303984" cy="8406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способность организовывать деятельность обучающихся по формированию УУД, включая: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1) выделение объективных условий правильного выполнения УУД;</a:t>
          </a:r>
          <a:endParaRPr lang="ru-RU" sz="2400" b="1" kern="1200" dirty="0"/>
        </a:p>
      </dsp:txBody>
      <dsp:txXfrm rot="5400000">
        <a:off x="3788544" y="-1139981"/>
        <a:ext cx="2303984" cy="8406927"/>
      </dsp:txXfrm>
    </dsp:sp>
    <dsp:sp modelId="{8DDCB932-528A-4CF1-9342-69BC29377473}">
      <dsp:nvSpPr>
        <dsp:cNvPr id="0" name=""/>
        <dsp:cNvSpPr/>
      </dsp:nvSpPr>
      <dsp:spPr>
        <a:xfrm rot="5400000">
          <a:off x="-157944" y="4590001"/>
          <a:ext cx="1052960" cy="737072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57944" y="4590001"/>
        <a:ext cx="1052960" cy="737072"/>
      </dsp:txXfrm>
    </dsp:sp>
    <dsp:sp modelId="{992003AD-080E-470F-B251-B5CD078DF6F2}">
      <dsp:nvSpPr>
        <dsp:cNvPr id="0" name=""/>
        <dsp:cNvSpPr/>
      </dsp:nvSpPr>
      <dsp:spPr>
        <a:xfrm rot="5400000">
          <a:off x="4122094" y="570805"/>
          <a:ext cx="1636882" cy="8406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2) планирование качества выполнения УУД (по форме, мере обобщения, мере развернутости, мере самостоятельности);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3) подбор учебных заданий и установление последовательности их предъявления</a:t>
          </a:r>
          <a:r>
            <a:rPr lang="ru-RU" sz="2400" kern="1200" dirty="0" smtClean="0">
              <a:solidFill>
                <a:srgbClr val="002060"/>
              </a:solidFill>
            </a:rPr>
            <a:t>.</a:t>
          </a:r>
          <a:endParaRPr lang="ru-RU" sz="2400" kern="1200" dirty="0">
            <a:solidFill>
              <a:srgbClr val="002060"/>
            </a:solidFill>
          </a:endParaRPr>
        </a:p>
      </dsp:txBody>
      <dsp:txXfrm rot="5400000">
        <a:off x="4122094" y="570805"/>
        <a:ext cx="1636882" cy="8406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38E0F-52C7-41CA-A6A3-F6109496D561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C797-7B1D-4244-A3C2-DCFE7AB3B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C797-7B1D-4244-A3C2-DCFE7AB3B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DB187-FCA5-4DCA-908F-49614DAD583E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5737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71513" y="1781175"/>
            <a:ext cx="7954962" cy="44751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47A9C0-FDD3-496D-BEBF-E1A911C5190A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2E951-19BA-47B0-A685-4FFD517E9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uscity.ru/files/articles/issue127/article744/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hyperlink" Target="http://krasena.ru/wp-content/uploads/2009/06/d0bfd0b5d180d0b2d0bed0bad0bbd0b0d188d0bad0b8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.liveinternet.ru/images/attach/c/2/74/341/74341269_large_4068804_INDIGO_Lupa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liveinternet.ru/images/attach/c/2/74/605/74605579_avatar_172061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520280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255588"/>
            <a:ext cx="7805737" cy="941164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rgbClr val="7030A0"/>
                </a:solidFill>
              </a:rPr>
              <a:t>Научить  учиться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" name="Picture 2" descr="Картинка 58 из 157490">
            <a:hlinkClick r:id="rId3"/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72816"/>
            <a:ext cx="4475162" cy="287989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5258326"/>
            <a:ext cx="7812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Коркина Клавдия Евстратьевна, заместитель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директора</a:t>
            </a:r>
            <a:r>
              <a:rPr lang="ru-RU" sz="2400" dirty="0" smtClean="0">
                <a:latin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ДОД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детства и юношества»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реализации модели формирования универсальных учебных действий: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9575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диагностических материалов по проблеме формирования УУД.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оценочно – результативного блока, позволяющего оценить эффективность программы, уровень личностного развития ребенка, сформированности универсальных учебных действий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Основные отличия данной образовательной программы </a:t>
            </a:r>
            <a: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</a:rPr>
              <a:t/>
            </a:r>
            <a:br>
              <a:rPr lang="ru-RU" sz="900" dirty="0" smtClean="0">
                <a:solidFill>
                  <a:prstClr val="white"/>
                </a:solidFill>
                <a:latin typeface="Arial" pitchFamily="34" charset="0"/>
              </a:rPr>
            </a:b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/>
                </a:solidFill>
              </a:rPr>
              <a:t>Сформированность универсальных учебных действий у обучающихся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7030A0"/>
                </a:solidFill>
              </a:rPr>
              <a:t>             Личностные УУД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2204864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Картинка 44 из 115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8478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Познавательные УУД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08720"/>
          <a:ext cx="889248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9552" y="260648"/>
            <a:ext cx="1512168" cy="11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484784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Регулятивные УУД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3" descr="Рисунок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"/>
            <a:ext cx="2327176" cy="15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Коммуникативные УУД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26876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3" descr="Рисунок4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052736"/>
            <a:ext cx="2327176" cy="15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5" name="Group 45"/>
          <p:cNvGraphicFramePr>
            <a:graphicFrameLocks noGrp="1"/>
          </p:cNvGraphicFramePr>
          <p:nvPr/>
        </p:nvGraphicFramePr>
        <p:xfrm>
          <a:off x="611188" y="764704"/>
          <a:ext cx="8064500" cy="6156960"/>
        </p:xfrm>
        <a:graphic>
          <a:graphicData uri="http://schemas.openxmlformats.org/drawingml/2006/table">
            <a:tbl>
              <a:tblPr/>
              <a:tblGrid>
                <a:gridCol w="4104828"/>
                <a:gridCol w="2304256"/>
                <a:gridCol w="1655416"/>
              </a:tblGrid>
              <a:tr h="733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методов и приёмов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представления учебного материала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активности обучающихся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Монологический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нахождения аналогий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обнаружения противоречий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Сообщающий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Рассуждающий (показательный)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логического изложения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предположения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Репродуктивная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Диалогический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создания проблемной ситуации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ролевой дискуссии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Инструктивный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85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985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альтернативной ситуации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Объяснительно-побуждающий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Частично-поисковая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85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985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проекта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Побуждающий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Поисковая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14" name="Text Box 150"/>
          <p:cNvSpPr txBox="1">
            <a:spLocks noChangeArrowheads="1"/>
          </p:cNvSpPr>
          <p:nvPr/>
        </p:nvSpPr>
        <p:spPr bwMode="auto">
          <a:xfrm>
            <a:off x="971550" y="188913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Методы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приёмы формирования УУД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705" name="Rectangle 5"/>
          <p:cNvSpPr txBox="1">
            <a:spLocks noGrp="1" noChangeArrowheads="1"/>
          </p:cNvSpPr>
          <p:nvPr/>
        </p:nvSpPr>
        <p:spPr bwMode="auto">
          <a:xfrm>
            <a:off x="4716463" y="638175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i="1">
                <a:latin typeface="Times New Roman" pitchFamily="18" charset="0"/>
              </a:rPr>
              <a:t>.</a:t>
            </a: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едагог\Рабочий стол\Фото открытые уроки\P111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97386"/>
            <a:ext cx="9541060" cy="715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rgbClr val="7030A0"/>
                </a:solidFill>
              </a:rPr>
              <a:t>Позиции педагога и обучающегося в формировании УУД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5" y="1556792"/>
          <a:ext cx="9036495" cy="494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4571998"/>
              </a:tblGrid>
              <a:tr h="705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Компоненты учебной деятельности (позиция педагога)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Вопросы, на которые отвечает ребенок (позиция обучающегося)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Мотив деятельности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Зачем я это изучаю?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Постановка учебной задачи, ее принятие обучающимися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Каковы мои успехи и что у меня не получается?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способа действий при решении учебной задачи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я должен делать, чтобы решить эту задачу?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Осуществление контроля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Правильно ли я решаю эту задачу?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Соотнесение полученного результата с целью (эталоном, образцом)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Выполнил ли я правильно поставленную учебную задачу?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процесса и результата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Какая учебная задача стоит передо мной?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ркина К.Е\Фото открытые уроки\P111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" y="1"/>
            <a:ext cx="91445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</a:rPr>
              <a:t>Требования к педагогу, способствующему формированию УУД  у обучающихся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" y="1124745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88" y="1143000"/>
            <a:ext cx="7467600" cy="5330825"/>
          </a:xfrm>
        </p:spPr>
        <p:txBody>
          <a:bodyPr/>
          <a:lstStyle/>
          <a:p>
            <a:pPr indent="360363" eaLnBrk="1" hangingPunct="1">
              <a:defRPr/>
            </a:pPr>
            <a:endParaRPr lang="ru-RU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6"/>
                </a:solidFill>
              </a:rPr>
              <a:t>Цель обучения ребенка состоит в том, чтобы сделать его способным развиваться дальше без помощи педагога.</a:t>
            </a:r>
            <a:endParaRPr lang="ru-RU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                       </a:t>
            </a:r>
            <a:endParaRPr 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едагог\Рабочий стол\Фото открытые уроки\P111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8286" cy="727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Показатели сформированности универсальных учебных действий обучающихся 7 - 8 лет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12776"/>
          <a:ext cx="9144000" cy="538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872208"/>
                <a:gridCol w="2304256"/>
                <a:gridCol w="2270855"/>
                <a:gridCol w="2157129"/>
              </a:tblGrid>
              <a:tr h="41978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Оцениваемые параметры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сформированности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2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Высокий уровень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886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личностных УУД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57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Принятие и соблюдение норм поведения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всегда соблюдает правила и нормы поведения 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знает и старается соблюдать правила  поведения, нарушая их, как правило, под влиянием других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нормы и правила поведения не соблюдает, игнорируя либо не осознавая их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909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Самооценка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 всем реально оценивает себя, свои достижения и возможности (допустима чуть сниженная самооценка)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 основном реально оценивает себя, свои достижения и возможности (допустима чуть завышенная самооценка)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чрезмерно завышенная или сниженная самооценка,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некритичность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к своему поведению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2" descr="1237541150_34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9"/>
            <a:ext cx="1641854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Учебно – тематический план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1397000"/>
          <a:ext cx="9143995" cy="52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2"/>
                <a:gridCol w="504056"/>
                <a:gridCol w="1224136"/>
                <a:gridCol w="576064"/>
                <a:gridCol w="576064"/>
                <a:gridCol w="792088"/>
                <a:gridCol w="4644005"/>
              </a:tblGrid>
              <a:tr h="134696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теория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Задачи формирование УУД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2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7.2.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Сувенир «</a:t>
                      </a:r>
                      <a:r>
                        <a:rPr lang="ru-RU" sz="1600" i="1" dirty="0" err="1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Домовенок-оберег</a:t>
                      </a:r>
                      <a:r>
                        <a:rPr lang="ru-RU" sz="1600" i="1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» (выполнение основных деталей).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1.Личностные:</a:t>
                      </a:r>
                      <a:r>
                        <a:rPr lang="ru-RU" sz="1600" b="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baseline="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i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</a:t>
                      </a:r>
                      <a:r>
                        <a:rPr kumimoji="0" lang="ru-RU" sz="20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оценивать </a:t>
                      </a:r>
                      <a:r>
                        <a:rPr kumimoji="0"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ситуации с точки зрения правил поведения и этики;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Регулятивные:</a:t>
                      </a:r>
                      <a:r>
                        <a:rPr lang="ru-RU" sz="1600" b="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ориентироваться</a:t>
                      </a:r>
                      <a:r>
                        <a:rPr lang="ru-RU" sz="1600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образец и </a:t>
                      </a:r>
                      <a:r>
                        <a:rPr lang="ru-RU" sz="1600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правила </a:t>
                      </a:r>
                      <a:r>
                        <a:rPr lang="ru-RU" sz="16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выполнения действия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Познавательные: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воспроизводить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памяти информацию, необходимую для решения учебной задачи</a:t>
                      </a:r>
                      <a:endParaRPr lang="ru-RU" sz="1600" dirty="0" smtClean="0">
                        <a:solidFill>
                          <a:srgbClr val="1D1B1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Коммуникатив</a:t>
                      </a:r>
                      <a:r>
                        <a:rPr lang="ru-RU" sz="1600" b="1" dirty="0" smtClean="0">
                          <a:solidFill>
                            <a:srgbClr val="1D1B11"/>
                          </a:solidFill>
                          <a:latin typeface="+mn-lt"/>
                          <a:ea typeface="Calibri"/>
                          <a:cs typeface="Times New Roman"/>
                        </a:rPr>
                        <a:t>ные: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уметь сотрудничать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товарищами в процессе совместной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4" name="Рисунок 3" descr="schol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4" y="4941168"/>
            <a:ext cx="174994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Диагностические материалы для определения уровня сформированности УУД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96" y="918690"/>
          <a:ext cx="9108503" cy="593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184"/>
                <a:gridCol w="2532355"/>
                <a:gridCol w="962480"/>
                <a:gridCol w="4921484"/>
              </a:tblGrid>
              <a:tr h="363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Оцениваемые параметры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методика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</a:tr>
              <a:tr h="104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1.Сформированность уважения к культурным ценностям народа,  государства.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latin typeface="Times New Roman"/>
                          <a:ea typeface="Calibri"/>
                          <a:cs typeface="Times New Roman"/>
                        </a:rPr>
                        <a:t>1.1.Ориентировочная минимальная диагностическая программа изучения уровней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проявления воспитанности обучающихся младшего школьного возраста  (Шилова М.И.)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</a:tr>
              <a:tr h="131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Сформированность учебно-познавательного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интереса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.1.1.Изучение мотивации в процессе обучения.(Вариант А)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.1.2.Методики выявления интересов обучающихся в учении, стойкости этих интересов и их стимулов.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</a:tr>
              <a:tr h="787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Принятие и соблюдение норм поведения</a:t>
                      </a:r>
                      <a:endParaRPr lang="ru-RU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1.2.1.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Методика «Сюжетные картинки»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1.2.2.Методика «Закончи историю»</a:t>
                      </a:r>
                      <a:b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1.2.3.Методика «Пословицы»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</a:tr>
              <a:tr h="118443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1.3.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1.3.1 Методика «Лесенка»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1.3.2.Диагностика нравственной самооценки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1.3.3.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Анкета-опросник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«Настоящий друг»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Прутченков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А.С.)</a:t>
                      </a:r>
                    </a:p>
                  </a:txBody>
                  <a:tcPr marL="15369" marR="15369" marT="0" marB="0"/>
                </a:tc>
              </a:tr>
              <a:tr h="1049687">
                <a:tc>
                  <a:txBody>
                    <a:bodyPr/>
                    <a:lstStyle/>
                    <a:p>
                      <a:r>
                        <a:rPr lang="ru-RU" dirty="0" smtClean="0"/>
                        <a:t>1.4.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Нравственно-этическая ориентация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1.4.1.Диагностика этики поведения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1.4.2.Диагностика отношения к жизненным ценностям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369" marR="1536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12933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1.2.2.Методика «Закончи историю»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Методика предназначена для изучения осознания детьми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нравственных норм. 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Проведение исследования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Исследование проводится индивидуально.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Взрослый рассказывает историю,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придумать окончание которой должен ребенок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(«Я буду тебе рассказывать истории, а ты их закончи»). 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История 1.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девочки из корзины на дорогу рассыпались игрушки.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Рядом стоял мальчик. Он подошел к девочке и сказал…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сказал мальчик? Почему? как поступил мальчик? Почему?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1.2.3.Методика «Пословицы»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(разработана кандидатом психологических наук С. М. Петровой)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[37]. Используется для оценки личностного роста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Она определяет уровень нравственного развития обучающихся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ценностные ориентации.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</a:rPr>
              <a:t>1.2.4.Методика «Наблюдение» ( Т.Д.Зенкевич, А.М. Михайлов)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Составление Карты наблюдения за эмоциональным и нравственным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 развитием детей проводиться в  течение 1-2 недель. «Карта»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позволяет  фиксировать внимание на качествах, которые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важны для характеристики  личности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Рисунок 2" descr="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2696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</a:t>
            </a:r>
            <a:r>
              <a:rPr lang="ru-RU" sz="2800" b="1" dirty="0" smtClean="0">
                <a:solidFill>
                  <a:srgbClr val="7030A0"/>
                </a:solidFill>
              </a:rPr>
              <a:t>Методики определения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сформированности УУД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86218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32"/>
                <a:gridCol w="3826768"/>
              </a:tblGrid>
              <a:tr h="3503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УУД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методик</a:t>
                      </a:r>
                      <a:endParaRPr lang="ru-RU" dirty="0"/>
                    </a:p>
                  </a:txBody>
                  <a:tcPr/>
                </a:tc>
              </a:tr>
              <a:tr h="3503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 52 методики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18 методик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методик</a:t>
                      </a:r>
                    </a:p>
                    <a:p>
                      <a:pPr algn="ctr"/>
                      <a:endParaRPr lang="ru-RU" sz="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  22 методики</a:t>
                      </a:r>
                    </a:p>
                    <a:p>
                      <a:pPr algn="ctr"/>
                      <a:endParaRPr lang="ru-RU" sz="2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112 диагностических методик</a:t>
                      </a:r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79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Личностные УУД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8266">
                <a:tc>
                  <a:txBody>
                    <a:bodyPr/>
                    <a:lstStyle/>
                    <a:p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Регулятивные УУД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948698">
                <a:tc>
                  <a:txBody>
                    <a:bodyPr/>
                    <a:lstStyle/>
                    <a:p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Познавательные УУД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Коммуникатив</a:t>
                      </a:r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400" dirty="0" err="1" smtClean="0">
                          <a:solidFill>
                            <a:srgbClr val="0070C0"/>
                          </a:solidFill>
                        </a:rPr>
                        <a:t>ные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УУД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ИТОГО:</a:t>
                      </a:r>
                    </a:p>
                    <a:p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8" descr="Картинка 34 из 1234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33" y="209534"/>
            <a:ext cx="2295525" cy="13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Уровень сформированности УУД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(на конец года)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81139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89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Оцениваемые параметры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 сформированности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964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высокий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средний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низкий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349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Личностные УУД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9,3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43,5%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47,2%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49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Регулятивные УУД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22,5%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53,4%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24,1%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396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Познавательные УУД</a:t>
                      </a:r>
                    </a:p>
                    <a:p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rgbClr val="0070C0"/>
                          </a:solidFill>
                        </a:rPr>
                        <a:t>Коммуникатив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rgbClr val="0070C0"/>
                          </a:solidFill>
                        </a:rPr>
                        <a:t>ные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УУД</a:t>
                      </a:r>
                    </a:p>
                    <a:p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32,9%</a:t>
                      </a:r>
                    </a:p>
                    <a:p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24,4%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30,8%</a:t>
                      </a:r>
                    </a:p>
                    <a:p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56,6%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36,7%</a:t>
                      </a:r>
                    </a:p>
                    <a:p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19%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Картинка 10 из 920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5546725"/>
            <a:ext cx="7556500" cy="630238"/>
          </a:xfrm>
        </p:spPr>
        <p:txBody>
          <a:bodyPr>
            <a:normAutofit fontScale="90000"/>
          </a:bodyPr>
          <a:lstStyle/>
          <a:p>
            <a:endParaRPr lang="ru-RU" sz="3600" b="1" dirty="0" smtClean="0">
              <a:latin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4709D-C519-4245-82F4-D71287315F8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179388" y="152400"/>
            <a:ext cx="89646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-95684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каждый год встречать и провожать.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каждый день глядеть в ребячьи души.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каждый час единство с ними ощущать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 каждым мигом становиться  лучше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E:\учителя на конкурс\P104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452320" cy="483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24744"/>
            <a:ext cx="80693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ПРОГРАММА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детей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Чудесный сундучок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Calibri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</a:rPr>
              <a:t> Цель: Формирование  УУД  у обучающихся посредством различных видов декоративно – прикладного искусства для оказания помощи школе в освоении основной образовательной программы ( в области внеурочной деятельности)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Calibri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52028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290564" cy="16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229626"/>
            <a:ext cx="88204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представления о гармоничном единстве мира, месте человека  в окружающей среде воспитывать бережное отношение к природе и любовь к Родине.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Развивать природные задатки и способности детей, прививать и поощрять любознательность, фантазию и воображение в поисках новых форм и декоративных средств выражения образа.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 Создать условия для освоения  обучающимися универсальных учебных действий (личностных, познавательных, регулятивных и коммуникативных), обеспечивающих овладение ключевыми компетентностями.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4.Воспитывать трудолюбие, целеустремлённость, усидчивость и аккуратность.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5.Стимулировать детей к дальнейшему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самосовершенствованию.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Модули программы: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Рисунок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941168"/>
            <a:ext cx="2327176" cy="15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формирования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универсальных учебных действий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84784"/>
          <a:ext cx="8892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3" descr="Рисунок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340768"/>
            <a:ext cx="2327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1752" y="228601"/>
            <a:ext cx="853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на вопросы: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"Хотели бы Вы поменять УМК на другой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целью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эффективного формирования УУД?»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700808"/>
          <a:ext cx="8229600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31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  <a:t> </a:t>
            </a:r>
            <a:b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  <a:t/>
            </a:r>
            <a:b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  <a:t/>
            </a:r>
            <a:b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  <a:t/>
            </a:r>
            <a:br>
              <a:rPr lang="ru-RU" sz="4400" dirty="0" smtClean="0">
                <a:solidFill>
                  <a:srgbClr val="FFC000"/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Arial" pitchFamily="34" charset="0"/>
              </a:rPr>
              <a:t>: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" pitchFamily="34" charset="0"/>
              </a:rPr>
              <a:t>«Формирование какого универсального учебного</a:t>
            </a:r>
            <a:br>
              <a:rPr lang="ru-RU" sz="2700" dirty="0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Arial" pitchFamily="34" charset="0"/>
              </a:rPr>
              <a:t> действия вызывает у Вас затруднение?" </a:t>
            </a:r>
            <a:r>
              <a:rPr lang="ru-RU" sz="4400" b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628799"/>
          <a:ext cx="8504238" cy="44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Самооценка готовности педагогов к использованию различных технологий обучения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244280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Технология  развивающего обучения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Технология проектного обучения</a:t>
            </a:r>
          </a:p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Технология  игрового обучения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Технология исследовательского обучения</a:t>
            </a:r>
          </a:p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Компьютерная (информационная) технология</a:t>
            </a:r>
            <a:endParaRPr lang="ru-RU" sz="1600" dirty="0">
              <a:solidFill>
                <a:srgbClr val="92D050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2348880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Технология коллективного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взаимообучения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33056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653136"/>
            <a:ext cx="4381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653136"/>
            <a:ext cx="4301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2025</TotalTime>
  <Words>944</Words>
  <Application>Microsoft Office PowerPoint</Application>
  <PresentationFormat>Экран (4:3)</PresentationFormat>
  <Paragraphs>279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Научить  учиться</vt:lpstr>
      <vt:lpstr>Слайд 2</vt:lpstr>
      <vt:lpstr>Слайд 3</vt:lpstr>
      <vt:lpstr>Задачи:</vt:lpstr>
      <vt:lpstr>Модули программы:</vt:lpstr>
      <vt:lpstr>Модель формирования универсальных учебных действий </vt:lpstr>
      <vt:lpstr>Ответы педагогов  на вопросы:  "Хотели бы Вы поменять УМК на другой  с целью эффективного формирования УУД?» </vt:lpstr>
      <vt:lpstr>                   :  «Формирование какого универсального учебного  действия вызывает у Вас затруднение?"  </vt:lpstr>
      <vt:lpstr>Самооценка готовности педагогов к использованию различных технологий обучения</vt:lpstr>
      <vt:lpstr>   Основные отличия данной образовательной программы    </vt:lpstr>
      <vt:lpstr>   Сформированность универсальных учебных действий у обучающихся               Личностные УУД  </vt:lpstr>
      <vt:lpstr>       Познавательные УУД</vt:lpstr>
      <vt:lpstr>Регулятивные УУД</vt:lpstr>
      <vt:lpstr>       Коммуникативные УУД </vt:lpstr>
      <vt:lpstr>Слайд 15</vt:lpstr>
      <vt:lpstr>Слайд 16</vt:lpstr>
      <vt:lpstr>     Позиции педагога и обучающегося в формировании УУД </vt:lpstr>
      <vt:lpstr>Слайд 18</vt:lpstr>
      <vt:lpstr>Требования к педагогу, способствующему формированию УУД  у обучающихся  </vt:lpstr>
      <vt:lpstr>Слайд 20</vt:lpstr>
      <vt:lpstr>         Показатели сформированности универсальных учебных действий обучающихся 7 - 8 лет  </vt:lpstr>
      <vt:lpstr>Учебно – тематический план</vt:lpstr>
      <vt:lpstr>Диагностические материалы для определения уровня сформированности УУД</vt:lpstr>
      <vt:lpstr>Слайд 24</vt:lpstr>
      <vt:lpstr>            Методики определения             сформированности УУД  </vt:lpstr>
      <vt:lpstr>Уровень сформированности УУД  (на конец года)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1</cp:lastModifiedBy>
  <cp:revision>306</cp:revision>
  <dcterms:created xsi:type="dcterms:W3CDTF">2012-04-12T10:29:05Z</dcterms:created>
  <dcterms:modified xsi:type="dcterms:W3CDTF">2013-02-21T05:40:15Z</dcterms:modified>
</cp:coreProperties>
</file>